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7" r:id="rId6"/>
    <p:sldId id="258" r:id="rId7"/>
    <p:sldId id="266" r:id="rId8"/>
    <p:sldId id="259" r:id="rId9"/>
    <p:sldId id="268" r:id="rId10"/>
    <p:sldId id="269" r:id="rId11"/>
    <p:sldId id="260"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28:35.114"/>
    </inkml:context>
    <inkml:brush xml:id="br0">
      <inkml:brushProperty name="width" value="0.3" units="cm"/>
      <inkml:brushProperty name="height" value="0.6" units="cm"/>
      <inkml:brushProperty name="color" value="#20E0A0"/>
      <inkml:brushProperty name="tip" value="rectangle"/>
      <inkml:brushProperty name="rasterOp" value="maskPen"/>
      <inkml:brushProperty name="ignorePressure" value="1"/>
    </inkml:brush>
  </inkml:definitions>
  <inkml:trace contextRef="#ctx0" brushRef="#br0">0 45,'29'-12,"-8"1,15 4,0 1,1 1,-1 3,1 0,-1 3,18 2,31 0,502-3,-555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3:59.90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3164 386,'-13'-1,"-1"-1,0 0,1-1,0 0,-1-1,1-1,1 0,-10-5,-36-13,-457-111,445 120,0 4,0 3,-27 2,-212 8,104 2,114-5,0-5,-19-5,-93-8,-1 10,-58 10,71-1,155-3,0-2,0-2,0-1,-32-11,24 6,-1 2,-32-2,66 11,6 1,0 0,0 0,0-1,0 0,0 1,1-2,-1 1,0 0,1-1,-1 0,1 0,-1 0,1-1,0 0,0 1,0-1,-3-4,-9-16</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4:02.47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3625 556,'77'0,"-70"0,-10 0,-40 0,-313 2,-394-5,578-9,1-7,0-8,-124-38,220 42,0-4,2-2,-46-28,-86-35,-173-52,340 128,24 8,-1 2,0-1,-1 2,0 0,0 1,0 1,0 0,-6 1,-218 2,120 2,111-2,0 0,0 0,0 1,1 0,-1 1,0 0,0 0,1 1,0 0,-1 1,1-1,0 1,1 1,-1 0,1 0,0 0,0 1,1 0,-1 1,1-1,1 1,-1 0,-2 5,-7 13,1 2,-7 19,-10 19,19-44</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4:04.39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1,'283'-1,"342"3,-459 9,1 8,34 13,-26-4,-1-11,1-7,170-14,-111 0,-190 4,-10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4:06.78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40,'1080'0,"-1052"-2,1-1,-1-1,21-6,-16 3,0 2,22-1,193 4,-188 3,-19-1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4:10.36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1 223,'43'-2,"0"-1,0-3,9-3,56-8,776-55,-492 46,-261 11,106-26,-134 21,-83 16,-11 2,1 0,-1 0,1 1,0 0,-1 1,1 0,2 1,-12-1,0 0,0 0,1 0,-1 0,0 0,0 0,0 1,0-1,0 0,1 0,-1 0,0 0,0 0,0 0,0 1,0-1,0 0,1 0,-1 0,0 0,0 1,0-1,0 0,0 0,0 0,0 0,0 1,0-1,0 0,0 0,0 0,0 0,0 1,0-1,0 0,0 0,0 0,0 1,0-1,0 0,0 0,0 0,-1 0,1 1,0-1,0 0,0 0,0 0,-10 14,-12 9,21-23,-11 12,-1-1,-1-1,1 0,-2 0,0-2,0 0,0 0,-1-2,0 0,0-1,0 0,-1-1,0-1,0-1,-7 0,-78 10,13-1,-1-3,-1-5,-39-4,103-3,0-1,0-1,1-2,-9-3,6 1,0 2,-1 1,-12-1,-79-10,63 7,-1 4,0 1,0 4,-9 2,44 7,23-7,1 0,0 1,0-1,-1 0,1 1,0-1,0 1,0-1,0 0,0 1,0-1,0 1,0-1,0 0,0 1,0-1,0 1,0-1,0 0,0 1,0-1,0 1,0-1,1 0,-1 1,0-1,0 0,0 1,1-1,-1 0,0 1,0-1,1 0,-1 1,6 4,-1-1,1 1,0-1,0 0,0-1,0 0,2 1,142 63,20 0,-26-10,587 213,-675-250,-26-7,1-2,0-1,1-2,0-1,1-2,0-1,2-3,-31-1,-22-1,-107-2,39 2,1-3,0-4,-74-16,117 14,1-2,0-2,1-1,0-3,1-1,-11-9,47 27,1 0,0 0,0-1,-1 1,1-1,0 1,0-1,1 0,-1 0,0 0,1 0,-1 0,1 0,-1-1,1 1,0 0,0-1,0 1,0-1,1 1,-1-2,1 2,1 0,-1 0,1-1,-1 1,1 0,0 0,0 0,0 0,0 0,0 0,0 0,0 0,1 0,-1 1,1-1,-1 0,1 1,0 0,1-2,9-5,1 0,0 0,1 1,0 1,0 0,9-2,183-53,153-22,-317 76,1 3,0 1,10 2,51-4,-56 1,143-16,-273 16,-90 4,127 0</inkml:trace>
</inkml:ink>
</file>

<file path=ppt/ink/ink15.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22.38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9883 567 0,'0'0'0,"0"0"16,0 0-16,0 0 15,0 0-15,0 0 16,0 0-16,0 0 15,11 0-15,0 0 16,1 0-16,-1 11 16,1-11-16,-12 0 15,11 23 1,-11-23-16,0 0 16,11 0-16,-11 0 15,0 0-15,0 0 16,0 0-16,0 0 15,0 0-15,12 11 16,-12-11-16,0 0 16,0 0-16,0 0 15,11 23 1,-11-23-16,0 0 16,11 0-16,-11 0 15,12 0-15,-12 0 16,11 0-16,-11 0 15,0 0-15,12 11 16,-1-11-16,-11 0 16,0 0-1,0 0-15,11 12 16,-11-12-16,0 0 16,12 0-16,-1 11 15,1-11-15,-1 0 16,0 11-16,1-11 15,10 12-15,1-1 16,0 0 0,0 1-16,-12-12 15,12 11-15,0 12 16,-1-23-16,13 0 16,-13 0-16,1 0 15,0 0-15,0 0 16,-1 0-1,1 0-15,0 0 16,0 0-16,0 0 16,-1 0-16,1 0 15,0 0-15,0 0 16,-1 0-16,1 0 16,11 11-16,12-11 15,-1 0-15,1 0 16,11 0-1,-12 0-15,1 0 16,0 0-16,-12 0 16,-12 0-16,1 0 15,11 0-15,1 0 16,-1 0-16,0 0 16,11 0-16,1 0 15,-1 0 1,1 0-16,0 0 15,-1 0-15,-11 0 16,0 0-16,1 0 16,-1 0-16,0 0 15,-11 0-15,11 0 16,0 0-16,0 0 16,12 0-16,-1 0 15,1 0 1,-1 0-16,1 0 15,-12 0-15,0 0 16,-11 0-16,0 0 16,-1 0-16,13 0 15,-13 0-15,13 0 16,-1 0 0,0 0-16,11 0 15,1 0-15,-1 0 16,-10 0-16,-1 0 15,0 0-15,0 0 16,0 0-16,0 0 16,-11 0-16,0 0 15,0 0 1,0 0-16,11 0 16,-12 0-16,13 0 15,-1 0-15,0 0 16,0 0-16,0 0 15,0 0-15,1 0 16,-1 0-16,0 0 16,0 0-16,-11 0 15,0 0 1,-1 0-16,1 0 16,0 0-16,0 0 15,-1 0-15,1 0 16,0 0-16,11 0 15,0 0-15,0 0 16,12 0-16,-1 0 16,1 0-1,0 0-15,-1 0 16,-11 0-16,0 0 16,1 0-16,-1 0 15,0 0-15,0 0 16,12 0-16,-1 0 15,1 0-15,11 0 16,-12 0 0,1 0-16,-1 0 15,1 0-15,-12 0 16,-11 0-16,-1 0 16,1 0-16,11 0 15,1-11-15,-1 11 16,0 0-16,0 0 15,12 0 1,-12 0-16,0 0 16,0 0-16,0 0 15,0 0-15,1 0 16,-13 0-16,1 0 16,11 0-16,-11 0 15,0 0-15,0 0 16,11-23-1,0 23-15,0 0 16,0-11-16,0-1 16,57 1-16,-34 11 15,-23 0-15,1 0 16,-1 0-16,-11 0 16,-1 0-16,1 0 15,-12 0 1,1 0-16,-12 0 15,11 0-15,1 0 16,-1 0-16,12 0 16,0 0-16,-1 0 15,1 0-15,0 0 16,0 0-16,11 0 16,0 0-1,0 0-15,0 0 16,0 0-16,1 0 15,-1 0-15,0 0 16,-11 0-16,-1 0 16,1 0-16,0 0 15,0 0-15,0 0 16,-1 0-16,1 0 16,0 0-1,11 0-15,0 0 16,0 0-16,12 0 15,-12 0-15,12 0 16,-12 0-16,0 0 16,0 0-16,-11 0 15,0 0-15,11 0 16,-12 0 0,1 0-16,0 0 15,0 0-15,-12 0 16,12 0-16,0 0 15,0 0-15,-1 0 16,1 0-16,0 0 16,11 0-1,-11 0-15,0 0 16,-1 0-16,12 0 16,1 0-16,-13 0 15,13 0-15,-13 0 16,1 0-16,0 0 15,0 0-15,-1 0 16,-10 0-16,-1 0 16,12 0-1,-12 0-15,12 0 16,0 0-16,0 0 16,-1 0-16,1 0 15,11 0-15,0 0 16,1 0-16,-1 0 15,0 0 1,0 0-16,0 0 16,0 0-16,-11 0 15,11 0-15,-11 0 16,0 0-16,0 0 16,11 0-16,-11 0 15,11 0-15,11 0 16,12 0-1,0 0-15,0 0 16,0 0-16,-11 0 16,-12 0-16,0 0 15,-11 0-15,-1 0 16,1 0-16,0 0 16,0 0-16,11 0 15,11 0 1,12 0-16,-11 0 15,11 0-15,-12 0 16,1 0-16,-1 0 16,-10 0-16,-1 0 15,0 0-15,0 0 16,-11 0 0,11 0-16,0 0 15,23 0-15,-11 0 16,11 0-16,-12 0 15,1 0-15,-12 0 16,0 0-16,0 0 16,-11 0-16,0 0 15,-12 0 1,12 0-16,-12 0 16,12 0-16,0 0 15,-1 0-15,1 0 16,11 0-16,1 11 15,10-11-15,12 12 16,-34-12 0,0 0-16,11 0 15,0 0-15,-11 0 16,-1 0-16,1 0 16,0 0-16,0 0 15,0 0-15,-1 0 16,1 0-1,0 0-15,0 0 16,11 0-16,0 0 16,0 0-16,0 0 15,0 0-15,1 0 16,-1 0-16,0 0 16,0 0-16,-11 0 15,0 0-15,-1 0 16,1 0-1,-12 0-15,1 0 16,-1 0-16,1 0 16,-1 0-16,0 0 15,12 0-15,0 0 16,0 0-16,-1 0 16,1 0-16,0 0 15,0 0 1,11 0-16,0 0 15,0 0-15,0 0 16,1 0-16,-1 0 16,-11 0-16,-1 0 15,1 0-15,0 0 16,0 0 0,-1 0-16,-10 0 15,11 0-15,-12 0 16,0 0-16,1 0 15,10 0-15,-10 0 16,11 0-16,-1 0 16,-10 0-1,11 0-15,-1 0 16,1 0-16,0 0 16,0 0-16,-1 0 15,1 0-15,0 0 16,0 0-16,-1 0 15,1 0-15,0 0 16,-12 0 0,12 0-16,-11 0 15,-1 0-15,0 0 16,1 0-16,-1 0 16,0 0-16,1 0 15,-1 0-15,1 0 16,-1 0-1,0 0-15,1 0 16,-1 0-16,1 0 16,-1 0-16,0 0 15,1 0-15,-1 0 16,0 0-16,12 0 16,0 0-16,-12 0 15,1 0 1,11 0-16,-12 0 15,12 0-15,0 0 16,-1 0-16,-10 0 16,10 0-16,-10 0 15,11 0-15,-1 0 16,-10 0-16,11 0 16,-12 0-1,0 0-15,1 0 16,-1 0-16,0 0 15,1 0-15,-1 0 16,1 0-16,-1 0 16,0 0-16,1 11 15,-12-11 1,11 0-16,-11 0 16,12 0-16,-12 0 15,11 0-15,-11 0 16,0 0-16,11 0 15,-11 0-15,0 0 16,12 0-16,-12 0 16,11 0-1,-11 0-15,0 0 16,0 0-16,11 0 16,-11 0-16,0 0 15,12 0-15,-12 0 16,0 0-16,0 0 15,11 0 1,-11 0-16,12 0 16,-1 0-16,0 0 15,1 0-15,33-11 16,126-57-16</inkml:trace>
</inkml:ink>
</file>

<file path=ppt/ink/ink16.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24.96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9689 1497 0,'0'0'16,"0"0"-16,0 0 16,0 0-16,0 0 15,0 0-15,11 0 16,1 11-16,-1 0 15,12 1 1,-12-12-16,12 11 16,0 0-16,0 1 15,-1-12-15,-10 0 16,11 11-16,-1-11 16,-10 0-16,-1 0 15,1 0-15,-1 0 16,0 0-16,1 0 15,-1 0 1,0 0-16,1 0 16,-1 0-16,1 0 15,-1 0-15,0 0 16,1 0-16,-1 0 16,12 0-16,0 0 15,-1 0-15,1 0 16,0 0-1,11 0-15,0 0 16,0 0-16,1 0 16,-13 0-16,13 0 15,-13 0-15,1 0 16,0 0-16,0 0 16,-1 0-16,-10 0 15,-1 0 1,1 0-16,-1 0 15,0 0-15,1 0 16,-1 0-16,0 0 16,1 0-16,11 0 15,-12 0-15,0 0 16,1 0-16,11 0 16,-12 0-1,12 0-15,0 0 16,-1 0-16,1 0 15,0 0-15,0 0 16,11 0-16,0 0 16,0 0-16,-11 0 15,0 0-15,-1 0 16,13 0-16,-13 0 16,1 0-1,-12 0-15,1 0 16,11 0-16,-1 0 15,1 0-15,0 0 16,11 11-16,0-11 16,12 0-16,-1 0 15,1 0 1,-1 0-16,1 0 16,-12 0-16,0 0 15,0 0-15,1 0 16,-13 0-16,1 0 15,0 0-15,0 0 16,-1 0-16,1 0 16,0 0-1,11 0-15,0 0 16,0 0-16,1 0 16,-1 0-16,-11 0 15,11 0-15,0 0 16,-11 0-16,-1 0 15,1 0-15,0 0 16,-12 0-16,1 0 16,-1 0-1,0 0-15,1 0 16,-1 0-16,12 0 16,-12 0-16,12 0 15,0 0-15,0 0 16,-1 12-16,1-12 15,11 0-15,-11 0 16,0 0 0,11 0-16,-11 0 15,0 0-15,-1 0 16,1 0-16,0 0 16,0 0-16,-12 0 15,12 0-15,-12 0 16,1 0-16,-1 0 15,12 0 1,-12 0-16,1 0 16,-1 0-16,0 0 15,1 0-15,-1 0 16,1 0-16,-1 0 16,0 0-16,1 0 15,-1 0-15,0 0 16,1 0-1,-1 0-15,1 0 16,-1 0-16,-11 0 16,0 0-16,11 0 15,-11 0-15,12 0 16,-12 0-16,0 0 16,0 0-16,11 0 15,-11 0 1,0 0-16,0 0 15,12 0-15,-12 0 16,0 0-16,11 0 16,-11 0-16,0 0 15,0 0-15,11 0 16,-11 0-16,0 0 16,0 0-16,0 0 15,0 0 1,0 0-16,0 0 15,12 0-15,-12 0 16</inkml:trace>
</inkml:ink>
</file>

<file path=ppt/ink/ink17.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26.28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12558 1519 0,'0'0'0,"0"0"16,0 0-16,0 0 16,0 0-16,0 0 15,12 0 1,-1 0-16,0 0 15,1 0-15,-1 0 16,12 0-16,0 0 16,-1 0-16,-10 0 15,11 0-15,-12 0 16,0 0-16,1 0 16,11 0-16,-12 0 15,12 0 1,-1 0-16,1 0 15,0 0-15,11 0 16,-11 0-16,11 0 16,-11 0-16,0 0 15,-1 0-15,13 0 16,-13 0-16,1 0 16,0 0-1,0 0-15,-1 0 16,1 0-16,-11 0 15,-1 0-15,0 0 16,1 0-16,-1 0 16,0 0-16,1 0 15,-12 0 1,11 0-16,-11 0 16,12 0-16,-1 0 15,0 0-15,1 0 16,-1 0-16,1 0 15,-1 0-15,0 0 16,1 0-16,-1 0 16,0 0-16,1 0 15,-1 0 1,1 0-16,-1 0 16,0 0-16,1 0 15,-1 0-15,12 0 16,-12 0-16,1 0 15,-1 0-15,0 0 16,1 0-16,-1 0 16,1 0-1,-1 0-15,-11 0 16,0 0-16,11 0 16,-11 0-16,0 0 15</inkml:trace>
</inkml:ink>
</file>

<file path=ppt/ink/ink18.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28.34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9530 1667 0,'0'0'0,"0"0"16,0 0 0,0 0-16,0 0 15,11 0-15,0 0 16,1 0-16,-1 0 15,12 0-15,0 0 16,0 0-16,-1 0 16,1-11-16,11 11 15,0-12 1,1 1-16,-1 0 16,0-1-16,0 1 15,-11-1-15,0 1 16,-1 0-16,1-1 15,0 1-15,0 11 16,-1 0-16,1-11 16,11-1-16,12 12 15,-1 0 1,12-11-16,0 11 16,0 0-16,-11-11 15,-1 11-15,-11 0 16,1 0-16,-1 0 15,0 0-15,0 0 16,0 0 0,12 0-16,-1 0 15,12 0-15,12 0 16,-13 0-16,-10 0 16,-12 0-16,0 0 15,-11 0-15,0 0 16,0 0-16,11 0 15,0 11-15,0 0 16,12 1 0,-1-12-16,12 11 15,-11-11-15,11 0 16,-12 0-16,1 0 16,-12 0-16,0 0 15,0 0-15,0 0 16,0 11-16,12-11 15,0 12 1,-1-12-16,1 11 16,-1-11-16,1 0 15,-12 0-15,0 0 16,-11 0-16,0 0 16,-1 0-16,-10 0 15,-1 0-15,0 0 16,1 0-1,11 0-15,-12 0 16,12 0-16,0 0 16,-1 0-16,1 0 15,11 0-15,0 11 16,1-11-16,-1 0 16,0 0-16,11 0 15,-10 0 1,-1 0-16,0 0 15,0 0-15,-11 0 16,0 0-16,-1 0 16,1 0-16,0 0 15,0 0-15,-1 0 16,1 0-16,11 0 16,-11 0-1,11 0-15,0 0 16,1 0-16,-1 0 15,0 0-15,0 0 16,-11 0-16,0 0 16,-1 0-16,1 0 15,-11 0-15,-1 0 16,0 0 0,1 0-16,-1 0 15,0 0-15,1 0 16,-1 0-16,1 0 15,-1 0-15,0 0 16,1 0-16,-1 0 16,-11 0-16,12 0 15,-1 0 1,0 0-16,1 0 16,-1 0-16,0 0 15,1 0-15,-1 0 16,1 0-16,-1 0 15,0 0-15,1 0 16,-1 0-16,1 0 16,-1 0-16,0 0 15,1 0 1,10 0-16,-10 0 16,11 0-16,-1 0 15,-10 0-15,11 0 16,-1 0-16,-10 0 15,-1 0-15,1 0 16,-1 0-16,0 0 16,1 0-1,-1 0-15,0 0 16,1 0-16,-1 0 16,1 0-16,-1 0 15,0 0-15,-11 0 16,12 0-16,-12 0 15,11 0 1,12-11-16,-23 11 16</inkml:trace>
</inkml:ink>
</file>

<file path=ppt/ink/ink19.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32.22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11385 703 0,'0'0'0,"0"0"16,0 0-16,0 0 16,0 0-16,0 0 15,0 0-15,0 0 16,0 0-16,0 0 15,-11 0 1,11 0-16,-11 0 16,-1 11-16,1-11 15,0 12-15,11-12 16,-12 0-16,1 0 16,-1 0-16,1 0 15,0 11-15,-1-11 16,1 0-1,-1 0-15,1 0 16,-12 23-16,1-23 16,-1 0-16,-11 0 15,-1 11-15,1 12 16,-11-23-16,11 11 16,-1-11-16,13 0 15,-1 0 1,0 0-16,0 0 15,1 0-15,-1 0 16,-11 0-16,0 0 16,-1 0-16,1 0 15,0 0-15,0 0 16,0 0-16,0 0 16,-1 0-16,1 0 15,0 0 1,11 0-16,1 0 15,-1 0-15,11 0 16,-10 0-16,10 0 16,1 0-16,-1 0 15,1 0-15,0 0 16,-1 0 0,1 0-16,0 0 15,-1 0-15,1 0 16,-1 0-16,1 0 15,0 0-15,-1 0 16,1 0-16,11 0 16,-12 0-16,12 0 15,-11 0-15,11 0 16,-11 0 0,11 0-16,0 0 15,-12 0-15,12 0 16,-11 0-16,11 0 15,-11 0-15,11 0 16,0 0-16,-12 0 16,12 0-16,-11 0 15,11 0 1,-12 0-16,1 0 16,0 0-16,-1 0 15,1 0-15,-1 0 16,1 0-16,0 0 15,-1 0-15,1 0 16,0 0-16,-1 0 16,1 0-1,11 0-15,-12 0 16,1 0-16,11 0 16,-11 0-16,-1 0 15,12 0-15,-11 0 16,-1 0-16,12 0 15,0 0-15,-11 11 16,11-11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28:41.741"/>
    </inkml:context>
    <inkml:brush xml:id="br0">
      <inkml:brushProperty name="width" value="0.3" units="cm"/>
      <inkml:brushProperty name="height" value="0.6" units="cm"/>
      <inkml:brushProperty name="color" value="#20E0A0"/>
      <inkml:brushProperty name="tip" value="rectangle"/>
      <inkml:brushProperty name="rasterOp" value="maskPen"/>
      <inkml:brushProperty name="ignorePressure" value="1"/>
    </inkml:brush>
  </inkml:definitions>
  <inkml:trace contextRef="#ctx0" brushRef="#br0">0 190,'159'-1,"169"3,-172 16,-98-9,0-3,14-2,4-4,70-10,-116 6,0-1,0-1,-1-2,1-1,-2-1,9-6,13-3,0 2,0 2,2 2,38-4,26-7,-61 15,0 3,0 3,0 1,53 7,12-2,98-6,81-17,-197 9,1 5,0 4,47 7,-102 2,35 10,-34-7,-17-1,-25-6,-1-1,1 0,0-1,0 0,0 0,1 0,9-2</inkml:trace>
</inkml:ink>
</file>

<file path=ppt/ink/ink20.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54.27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17443 3515 0,'0'0'0,"0"0"15,0 0-15,0 0 16,0 0 0,0 0-16,0 0 15,0 0-15,0 0 16,0 0-16,0 0 15,0 0-15,0 0 16,0 0-16,11 0 16,0 0-16,1 0 15,-1 0-15,0 0 16,1 0 0,-1 0-16,1 0 15,-1 0-15,0 0 16,1 0-16,-1 0 15,1 0-15,-1 0 16,0 0-16,1 0 16,-1 0-1,0 0-15,12 0 16,0 0-16,-12 0 16,1 0-16,11 0 15,-1 0-15,-10 0 16,11 0-16,-1 0 15,1 0-15,0 0 16,0 0 0,-1 12-16,1-12 15,0 11-15,11-11 16,-11 11-16,0-11 16,-1 12-16,1-12 15,-11 0-15,-1 0 16,0 0-1,1 0-15,-1 0 16,0 0-16,1 0 16,-1 0-16,1 0 15,-1 0-15,0 0 16,1 0-16,-1 0 16,1 0-1,-1 0-15,0 11 16,1-11-16,10 11 15,1 1-15,11-1 16,1 0-16,10 1 16,1-1-16,-12-11 15,0 0-15,11 0 16,-10 0 0,-1 0-16,0 0 15,-11 0-15,0 0 16,-1 0-16,12 0 15,1 0-15,-1 0 16,11 0-16,1 0 16,-1 0-16,-10 0 15,-1 0 1,0 0-16,0 0 16,0 0-16,-11 0 15,0 0-15,-1 0 16,-10 0-16,11 0 15,-12 0-15,12 0 16,0 0 0,11 0-16,11 0 15,1 0-15,-1 0 16,1 0-16,-1 0 16,1 0-16,0 0 15,-12 0-15,0 0 16,0 0-16,-11 0 15,11 0 1,0 0-16,0 0 16,0 0-16,1 0 15,10 0-15,1 0 16,-1 0-16,1 0 16,-1 0-16,-11 0 15,1 0 1,-13 0-16,1 0 15,-12 0-15,12 0 16,-11 0-16,10 0 16,1-11-16,0 11 15,0 0-15,11-12 16,11 12-16,1 0 16,-1 0-16,1 0 15,0 0 1,-1 0-16,1 0 15,-12 0-15,0 0 16,0 0-16,-11 0 16,11 0-16,0-11 15,0 0-15,12 11 16,-1 0 0,1 0-16,0 0 15,-1 0-15,-11 0 16,0 0-16,-11 0 15,0 0-15,0 0 16,-1 0-16,-10 0 16,-1 0-16,12 0 15,0 0 1,0 0-16,-1 0 16,12 0-16,1 0 15,-1 0-15,0 0 16,12 0-16,-12 0 15,0 0-15,0 0 16,0 0 0,0 0-16,-11 0 15,0 0-15,0 0 16,-1 0-16,1 0 16,-11 0-16,10 0 15,1 0-15,-12 0 16,12 0-16,0 0 15,0 0 1,0 0-16,-1 0 16,1 0-16,0 0 15,0 0-15,-1 0 16,1 0-16,0 0 16,-12 0-16,1 0 15,-1 0-15,0 0 16,1 0-1,-1 0-15,1 0 16,-1 0-16,-11 0 16,0 0-16,11 0 15,-11 0-15,12 0 16,-12 0-16,0 0 16</inkml:trace>
</inkml:ink>
</file>

<file path=ppt/ink/ink21.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57.25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9928 4230 0,'0'0'16,"0"0"-16,0 0 15,0 0-15,0 0 16,0 0-16,0 0 16,0 0-16,0 0 15,0 0 1,0 0-16,0 0 15,0 0-15,0 0 16,0 0-16,0 0 16,0 0-16,0 0 15,0 0-15,0 0 16,0 0-16,0 0 16,12 0-16,-1 0 15,0 0-15,1 0 16,-12 0-1,11 0-15,-11 0 16,11 0-16,-11 0 16,12 0-16,-12 0 15,11 0-15,1 0 16,-12 0-16,11 0 16,0 0-1,1 0-15,-1 0 16,1 0-16,10 0 15,1 0-15,0 0 16,11 0-16,0 0 16,0 0-16,0 0 15,1 0-15,-1 0 16,0 0-16,0 0 16,0 0-1,-11 0-15,0 0 16,0 0-16,-1 0 15,1 0-15,0 0 16,0 0-16,-1 0 16,1 0-16,11 0 15,1 0-15,-1 11 16,0-11 0,0 0-16,0 0 15,0 11-15,0-11 16,1 0-16,-13 0 15,1 0-15,0 0 16,-12 0-16,1 0 16,-1 0-16,0 0 15,1 0 1,-1 0-16,1 0 16,-1 0-16,12 0 15,0 0-15,-1 0 16,1 0-16,0 0 15,0 12-15,11-12 16,0 11-16,0-11 16,0 0-1,-11 11-15,11-11 16,0 0-16,-11 0 16,0 0-16,0 0 15,-1 0-15,1 0 16,0 0-16,0 0 15,0 0-15,-1 0 16,12 12 0,1-12-16,10 11 15,1 0-15,-1-11 16,-11 0-16,1 0 16,10 0-16,-11 0 15,0 0-15,-11 0 16,0 0-16,0 0 15,-1 0 1,1 0-16,0 0 16,0 0-16,0 0 15,11 0-15,0 0 16,0 0-16,12 12 16,-1-12-16,-11 0 15,0 0-15,12 0 16,-12 0-1,0 0-15,0 0 16,1 0-16,-13 0 16,1 0-16,11 0 15,0 0-15,1 0 16,10 0-16,1 0 16,-1 0-16,1 0 15,-1 0 1,1 0-16,-12 0 15,0 0-15,-11 0 16,0 0-16,-1 0 16,1 0-16,11 0 15,12 0-15,-1 0 16,12 0-16,12 0 16,-1 0-1,-11 0-15,-11-12 16,-1 1-16,1 11 15,-1-11-15,12 11 16,11 0-16,1 0 16,-1 0-16,-11 0 15,-12 0-15,1-12 16,-12 12-16,0 0 16,-11 0-1,0-11-15,0 11 16,11 0-16,0 0 15,0 0-15,0 0 16,12 0-16,-12 0 16,12-11-16,-12 11 15,0 0-15,0 0 16,0 0 0,-11 0-16,0 0 15,-1-12-15,1 12 16,0 0-16,0 0 15,0 0-15,-1 0 16,12 0-16,1 0 16,-1-11-16,11 11 15,1 0 1,-1 0-16,-10 0 16,-1 0-16,0 0 15,-11 0-15,-1 0 16,-10 0-16,-1 0 15,1 0-15,-1 0 16,0 0-16,1 0 16,-1 0-1,0 0-15,-11 0 16,12 0-16,-12 0 16,0 0-16,0 0 15,0 0-15,0 0 16,0 0-16,0 0 15,0 0-15,0 0 16,11 0 0,-11 0-16,12-11 15,-1-1-15,-11 12 16</inkml:trace>
</inkml:ink>
</file>

<file path=ppt/ink/ink22.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4:59.06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15165 4162 0,'0'0'15,"0"0"-15,0 0 16,0 0-16,0 0 15,0 0-15,0 0 16,0 0-16,0 0 16,0 0-16,0 0 15,0 0 1,0 0-16,0 0 16,0 0-16,0 0 15,12 0-15,-1 0 16,12 0-16,11 0 15,-11 0-15,0 0 16,-1 0-16,1 0 16,-11 0-16,-1 0 15,0 0 1,1 0-16,-1 0 16,1 0-16,-1 0 15,0 0-15,1 0 16,-1 0-16,0 0 15,1 0-15,-12 0 16,0 0-16,0 0 16,11 0-1,-11 0-15,0 0 16,12 0-16,-12 0 16,0 0-16,11 0 15,-11 0-15,11 0 16,-11 0-16,0 0 15,12 0-15,-12 0 16,11 0 0,-11 0-16,12 0 15,-12 0-15,11 0 16,-11 0-16,11 0 16,-11 0-16,12 0 15,-1 0-15,0 0 16,-11 0-16</inkml:trace>
</inkml:ink>
</file>

<file path=ppt/ink/ink23.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5:00.98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12547 4275 0,'0'0'0,"0"0"15,0 0-15,11 0 16,1 0 0,10 0-16,1 0 15,0 0-15,0 0 16,-1 0-16,13 0 16,-13 0-16,13 0 15,-1-11-15,0 11 16,11 0-1,1 0-15,11 0 16,0 0-16,-12 0 16,1 0-16,-12 0 15,-11 0-15,0 0 16,-1 0-16,1 0 16,0 0-16,0 0 15,-1 0-15,13 0 16,10 0-1,1 0-15,11 0 16,-1 0-16,13 0 16,-12 0-16,-12 0 15,1 0-15,-12 0 16,12 0-16,-1 11 16,12 0-16,11 1 15,12-1 1,-12-11-16,-11 0 15,-11 0-15,-12 0 16,0 0-16,12 0 16,-1 0-16,12 0 15,23 11-15,-12-11 16,0 0 0,-11 0-16,-11 0 15,-12 0-15,0 0 16,0 0-16,1 0 15,-1 0-15,11 0 16,1 0-16,-1 0 16,12 0-16,-11 0 15,-1 0-15,-11 0 16,1 0 0,-13 0-16,1 0 15,0 0-15,-12 0 16,1 0-16,-1 0 15,0 0-15,1 0 16,-1 0-16,1 0 16,10 0-16,1 0 15,-11 0 1,10 0-16,1 0 16,0 0-16,-12 0 15,12 0-15,0 0 16,-12 0-16,12 0 15,0 0-15,-12 0 16,12 0-16,0 0 16,-12 0-1,0 0-15,1 0 16,11 0-16,-12 0 16,0 0-16,1 0 15,-1 0-15,1 0 16,-1 0-16,0 0 15,-11 0-15,12-11 16,-1 0 0,-11 11-16</inkml:trace>
</inkml:ink>
</file>

<file path=ppt/ink/ink24.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5:55.726"/>
    </inkml:context>
    <inkml:brush xml:id="br0">
      <inkml:brushProperty name="width" value="0.08819" units="cm"/>
      <inkml:brushProperty name="height" value="0.35278" units="cm"/>
      <inkml:brushProperty name="color" value="#00B0F0"/>
      <inkml:brushProperty name="tip" value="rectangle"/>
      <inkml:brushProperty name="rasterOp" value="maskPen"/>
    </inkml:brush>
  </inkml:definitions>
  <inkml:trace contextRef="#ctx0" brushRef="#br0">18911 4264 0,'0'0'15,"0"0"-15,0 0 16,0 0-1,0 0-15,0 0 16,0 0-16,0 0 16,0 0-16,0 0 15,0 0-15,0 0 16,0 0-16,0 0 16,12 0-1,-1 0-15,0 0 16,1 0-16,-1 0 15,1 0-15,-1 0 16,12 11-16,0-11 16,-1 0-16,1 0 15,0 0-15,0 0 16,-1 0-16,-10 0 16,11 0-1,-12 0-15,0 0 16,1 0-16,-1 0 15,0 0-15,1 0 16,-1 0-16,1 0 16,-1 0-16,0 0 15,-11 0 1,12 0-16,-1 0 16,1 0-16,-1 0 15,0 0-15,1 0 16,10 0-16,1 0 15,0 0-15,0 0 16,11 0 0,0 0-16,0 0 15,0 0-15,-11 0 16,0 0-16,0 0 16,0 0-16,-1 0 15,1 0-15,0 0 16,0 0-1,-1 0-15,-10 0 16,11 0-16,-12 0 16,0 0-16,12 0 15,0 0-15,0 0 16,-1 0-16,1 0 16,11 0-16,0 0 15,1 0-15,-1 0 16,0 0-1,0 0-15,0 11 16,0-11-16,1 0 16,-13 0-16,1 0 15,-12 0-15,1 0 16,-1 0-16,12 0 16,0 0-1,0 0-15,-1 0 16,12 0-16,1 0 15,-1 0-15,11 0 16,1 12-16,-1-12 16,1 0-16,-12 0 15,0 0-15,0 0 16,1 0 0,-13 0-16,1 0 15,0 0-15,0 0 16,-1 0-16,13 0 15,-1 0-15,0 11 16,0 0-16,0-11 16,12 0-1,-12 12-15,0-12 16,0 0-16,0 0 16,1 0-16,-13 0 15,1 0-15,-12 0 16,12 0-16,0 0 15,0 0-15,0 0 16,-1 0 0,1 0-16,0 0 15,0 0-15,-1 0 16,13 0-16,-13 0 16,1 0-16,0 0 15,0 0-15,-1 0 16,1 0-16,0 0 15,-12 0 1,12 0-16,-11 0 16,-1 0-16,0 0 15,1 0-15,-1 0 16,0 0-16,-11 0 16,0 0-16,12 0 15,-12 0 1,0 0-16,0 0 15,0 0-15,11-12 16,1 1-16,-12 11 16</inkml:trace>
</inkml:ink>
</file>

<file path=ppt/ink/ink25.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5:59.058"/>
    </inkml:context>
    <inkml:brush xml:id="br0">
      <inkml:brushProperty name="width" value="0.08819" units="cm"/>
      <inkml:brushProperty name="height" value="0.35278" units="cm"/>
      <inkml:brushProperty name="color" value="#00B0F0"/>
      <inkml:brushProperty name="tip" value="rectangle"/>
      <inkml:brushProperty name="rasterOp" value="maskPen"/>
    </inkml:brush>
  </inkml:definitions>
  <inkml:trace contextRef="#ctx0" brushRef="#br0">12638 4899 0,'0'0'16,"0"0"-16,0 0 15,0 0-15,0 0 16,0 0-16,0 0 16,0 0-16,11 0 15,-11 0-15,12 0 16,-1 0-1,0 0-15,1 0 16,-1 0-16,1 0 16,-1 0-16,0 0 15,1 0-15,-1 0 16,1 0-16,-1 0 16,12-12-16,-1 12 15,1 0 1,11 0-16,1 0 15,-1 0-15,0 0 16,11 0-16,-10 0 16,10 0-16,-11 0 15,0 0-15,-11 0 16,0 0-16,0 0 16,-12 0-16,12 0 15,0 0 1,-1 0-16,1 0 15,0 0-15,11 0 16,0 0-16,12 0 16,-1 0-16,1 0 15,-1 12-15,1-12 16,-12 0 0,0 11-16,0-11 15,1 0-15,-13 0 16,1 0-16,0 0 15,11 11-15,0 1 16,12-1-16,11-11 16,0 0-16,0 11 15,-12 1 1,1-12-16,-12 11 16,0-11-16,-11 0 15,-1 0-15,1 0 16,11 11-16,1-11 15,10 0-15,1 12 16,11-12-16,-12 0 16,1 11-1,-1-11-15,1 0 16,-12 0-16,0 0 16,12 11-16,-1-11 15,1 0-15,11 0 16,11 0-16,0 0 15,1 0-15,-13 0 16,-10 0 0,-12 0-16,0 0 15,-11 0-15,11 0 16,0 0-16,12 0 16,-1 0-16,12 0 15,0 0-15,0 0 16,-11 0-16,-1 0 15,1 0 1,-12 0-16,0 0 16,0 0-16,1 0 15,-1 0-15,11 0 16,12 0-16,0-11 16,0 11-16,0 0 15,-12 0-15,1 0 16,-12-11-1,0 11-15,0-12 16,1 12-16,-1 0 16,0 0-16,0-11 15,12 11-15,-12-11 16,11 11-16,1 0 16,-12 0-16,0 0 15,0 0-15,1 0 16,-1 0-1,-12 0-15,1-12 16,0 12-16,0 0 16,11 0-16,0-11 15,0 11-15,12 0 16,-1 0-16,1 0 16,-1 0-1,1 0-15,-12 0 16,0 0-16,0 0 15,1 0-15,-1 0 16,0 0-16,0 0 16,12 0-16,11 0 15,-1 0-15,1 0 16,0 0 0,-11 0-16,-1 0 15,-10 0-15,-1 0 16,0 0-16,0 0 15,0 0-15,12 0 16,11 0-16,0 11 16,11 1-1,-11-12-15,0 0 16,-12 0-16,1 0 16,-1 0-16,1 0 15,-1 0-15,1 0 16,11 0-16,0 0 15,11 0 1,-11 0-16,-11 11 16,-12-11-16,0 0 15,-11 0-15,-1 0 16,13 0-16,-1 0 16,11 11-16,1-11 15,11 0 1,0 0-16,11 0 0,-11 12 15,-11-12 1,-1 0-16,1 0 16,-12 0-16,11 11 15,1-11-15,-1 0 16,1 0-16,11 0 16,0 0-16,-12 0 15,1 0 1,-1 0-16,-10 0 15,-1 0-15,-12 0 16,1 0-16,0 0 16,11 0-16,0 0 15,12 0-15,-1 0 16,12 0-16,0 0 16,0 0-1,-11 0-15,-1 0 16,1 0-16,-12 0 15,0 0-15,0 0 16,0 0-16,12 0 16,0 0-16,-1 0 15,1-11 1,-1 11-16,1 0 16,-1 0-16,-11 0 15,1 0-15,-13 0 16,1 0-16,-12 0 15,1 0-15,11 0 16,-12 0-16,0 0 16,12 0-1,-11 0-15,-1 0 16,0 0-16,1 0 16,-1 0-16,0 0 15,1 0-15,-1 0 16,1 0-16,-1 0 15,0 0 1,-11 0-16,0 0 16,12 0-16,-1 0 15,1-12-15,-12 12 16,11-11-16,0 0 16,1-1-16,-1-10 15,1-1-15,-12 23 16</inkml:trace>
</inkml:ink>
</file>

<file path=ppt/ink/ink26.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6:01.378"/>
    </inkml:context>
    <inkml:brush xml:id="br0">
      <inkml:brushProperty name="width" value="0.08819" units="cm"/>
      <inkml:brushProperty name="height" value="0.35278" units="cm"/>
      <inkml:brushProperty name="color" value="#00B0F0"/>
      <inkml:brushProperty name="tip" value="rectangle"/>
      <inkml:brushProperty name="rasterOp" value="maskPen"/>
    </inkml:brush>
  </inkml:definitions>
  <inkml:trace contextRef="#ctx0" brushRef="#br0">10031 5738 0,'0'0'0,"0"0"15,0 0-15,0 0 16,0 0-16,0 0 15,0 0 1,0 0-16,0 0 16,0 0-16,0 0 15,0 0-15,0 0 16,0 0-16,0 0 16,0 0-16,0 0 15,0 0 1,0 0-16,0 0 15,11 0-15,12-12 16,0 1-16,-1 0 16,12-1-16,1 1 15,10 11-15,1 0 16,-1 0-16,1 0 16,-1-11-1,1 11-15,-12 0 16,0-12-16,0 12 15,-11 0-15,0 0 16,11 0-16,-11 0 16,11-11-16,0 11 15,0 0-15,0 0 16,12 0-16,-12 0 16,12 0-1,-12 0-15,0 0 16,0 0-16,-11 0 15,0 0-15,-1 0 16,1 0-16,11 0 16,1 0-16,10 0 15,12 0-15,0 0 16,0 0 0,0 0-16,0 0 15,-12 0-15,1 0 16,-12 0-16,0 0 15,12 0-15,11 0 16,0 0-16,11 0 16,12 0-16,-24 0 15,-10 0 1,0 0-16,-1 0 16,1 0-16,33 0 15,12 11-15,12-11 16,-12 0-16,-11 0 15,-12 0-15,12 0 16,22 0-16,12 0 16,-34 12-1,-12-12-15,-22 0 16,10 0-16,24 0 16,0 0-16,11 0 15,-11 11-15,-1-11 16,-10 0-16,-24 0 15,12 0-15,11 0 16,1 0 0,10 0-16,1 0 15,-12 0-15,-22 0 16,-12 0-16,0 0 16,0 0-16,12 0 15,11-11-15,11 11 16,1 0-16,-1 0 15,-11 0 1,-12 0-16,1 0 16,-1 0-16,-10 0 15,10 0-15,-11 0 16,12 0-16,-1 0 16,1 0-16,-1 0 15,12 0-15,-11 0 16,-1 0-1,-10 0-15,-13 0 16,1 0-16,0 0 16,-12 0-16,1 0 15,-1 0-15,0 0 16,1 0-16,-1 0 16,1 0-16,-1 0 15,0 0 1,1 0-16,-1 0 15,12 0-15,-12 0 16,1 0-16,-1 0 16,0 0-16,1 0 15,-1 0-15,1 0 16,-1 0-16,0 0 16,1 0-16,-1 0 15,1 0 1,-1 0-16,0 0 15,-11 0-15,12 0 16,-1 0-16,1-12 16,-1 1-16,0 0 15,-11 11-15</inkml:trace>
</inkml:ink>
</file>

<file path=ppt/ink/ink27.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7:22.914"/>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11431 7371 0,'0'0'0,"0"0"16,0 0-16,0 0 15,0 0-15,0 0 16,0 0-16,0 0 16,0 0-16,0 0 15,0 0-15,0 0 16,0 0-1,0 0-15,11 0 16,1 0-16,-1 0 16,1 0-16,-1 0 15,0 0-15,12 0 16,0 0-16,0 0 16,-12 0-16,12 0 15,-12 0 1,12 0-16,-12 0 15,1 0-15,-1 0 16,1 0-16,10 0 16,1 0-16,0 0 15,0 0-15,11 0 16,0 0 0,0 0-16,12 0 15,-12 0-15,11 0 16,1 0-16,-12 0 15,0 0-15,-11 0 16,0 0-16,-12 0 16,0 0-16,1 0 15,11 0 1,-1 0-16,13 0 16,-1 0-16,0 0 15,0 0-15,0 0 16,12 0-16,-1 0 15,-11 0-15,1 0 16,-1 0-16,0 0 16,0 0-16,0 0 15,-11 0 1,0 0-16,0 0 16,-1 0-16,12 0 15,1 0-15,-1 0 16,11 0-16,1 11 15,-1-11-15,1 0 16,-1 0-16,1 0 16,-12 0-1,-11 0-15,0 0 16,-1 0-16,1 0 16,0 0-16,11 0 15,0 11-15,12-11 16,-1 0-16,1 0 15,-1 0-15,1 0 16,0 0 0,-1 0-16,-11 0 15,0 0-15,1 0 16,-1 0-16,-11 0 16,-1 0-16,12 0 15,1 0-15,-1 0 16,0 0-16,0 0 15,0 0 1,-11 0-16,11 0 16,0 0-16,0 0 15,-11 0-15,11 0 16,-11 0-16,0 0 16,-12 0-16,1 0 15,-1 0 1,0 0-16,1 0 15,-1 0-15,1 0 16,-1 0-16,0 0 16,1 0-16,-1 0 15,12 0-15,11-11 16,0 0-16,0 11 16,1 0-16,10 0 15,1 0 1,-12 0-16,0 0 15,0 0-15,0 0 16,0 0-16,-11 0 16,0 0-16,0 0 15,0 0-15,-1 0 16,1 0-16,11 0 16,0-12-1,1 12-15,10 0 16,1 0-16,-12 0 15,0 0-15,0 0 16,0 0-16,0 0 16,-11 0-16,0 0 15,-12 0-15,1 0 16,-1 0 0,0 0-16,1 0 15,11 0-15,-1 0 16,1 0-16,0 0 15,0 0-15,-12 0 16,12 0-16,-12 0 16,1 0-16,10 0 15,-10 0 1,-1 0-16,12 0 16,-12 0-16,1 0 15,-1 0-15,1 0 16,-1 0-16,0 0 15,1 0-15,-1 0 16,0 0-16,1 0 16,-1 0-1,1 0-15,-1 0 16,0 0-16,1 0 16,-12 0-16,0 0 15,0 0-15,11 0 16,-11 0-16,12 0 15,-12 0-15,11 0 16,0 0 0,-11 0-16,0 0 15,12 0-15,-12 0 16,11 0-16,0 0 16,1 0-16,-12 0 15</inkml:trace>
</inkml:ink>
</file>

<file path=ppt/ink/ink28.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7:24.566"/>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15735 7246 0,'0'0'15,"0"0"-15,0 0 16,0 0-16,0 0 15,0 0-15,-12 0 16,12 0-16,-11 0 16,11 0-16,0 0 15,0 0 1,0 0-16,0 0 16,0 0-16,0 0 15,0 0-15,0 0 16,0 0-16,0 0 15,11 0-15,1 0 16,-1 0 0,12 0-16,0 0 0,-12 0 15,0 0 1,1 0-16,-1 0 16,1 0-16,-1 0 15,0 0-15,1 0 16,-12 0-16,0 0 15,0 0 1,0 0-16,0 0 16,0 0-16,0 0 15,0 0-15,0 0 16,0 0-16,0 0 16,0 0-16,0 0 15,0 0-15,0 0 16,0 0-16</inkml:trace>
</inkml:ink>
</file>

<file path=ppt/ink/ink29.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7:25.616"/>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15792 7234 0,'0'0'0,"0"0"0,0 0 16,0 0 0,0 0-16,0 0 15,0 0-15,0 0 16,0 0-16,0 0 15,0 0-15,0 0 16,0 0-16,0 0 16,0 0-16,0 0 15,0 0 1,0 0-16,0 0 16,0 0-16,0 0 15,11 12-15,0-1 16,1 0-16,-1 1 15,1-12-15,10 11 16,-10-11 0,11 11-16,-12-11 15,0 12-15,1-1 16,-1-11-16,0 12 16,1-12-16,-1 0 15,-11 0-15,0 0 16,12 0-16,-12 0 15,0 0-15,0 0 16,0 0 0,11 0-16,-11 0 15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28:44.450"/>
    </inkml:context>
    <inkml:brush xml:id="br0">
      <inkml:brushProperty name="width" value="0.3" units="cm"/>
      <inkml:brushProperty name="height" value="0.6" units="cm"/>
      <inkml:brushProperty name="color" value="#20E0A0"/>
      <inkml:brushProperty name="tip" value="rectangle"/>
      <inkml:brushProperty name="rasterOp" value="maskPen"/>
      <inkml:brushProperty name="ignorePressure" value="1"/>
    </inkml:brush>
  </inkml:definitions>
  <inkml:trace contextRef="#ctx0" brushRef="#br0">0 1,'1328'0,"-1317"0,0 0,0 1,0 0,10 3,3 4</inkml:trace>
</inkml:ink>
</file>

<file path=ppt/ink/ink30.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7:32.496"/>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19640 8176 0,'0'0'0,"0"0"16,0 0-16,0 0 16,0 0-1,0 0-15,0 0 16,0 0-16,0 0 16,0 0-16,0 0 15,0 0-15,0 0 16,0 0-16,0 0 15,0 0 1,0 0-16,0 0 16,0 0-16,0 0 15,0 0-15,0 0 16,0 0-16,0 0 16,0 0-16,11 0 15,1 0-15,-1 0 16,1 0-1,-1 0-15,0 0 16,12-12-16,-12 12 16,1-11-16,-1 11 15,1-11-15,-1 11 16,0 0-16,1-12 16,-1 12-1,1 0-15,-1-11 16,0 11-16,1 0 15,-1 0-15,0 0 16,1 0-16,-12 0 16,11 0-16,1 0 15,-12 0-15,11 0 16,0 0 0,1 0-16,-1 0 15,1 0-15,-1 0 16,0 0-16,1 0 15,-1-11-15,0 11 16,1 0-16,-1 0 16,1 0-16,-1 0 15,0 0 1,12 0-16,-11 0 16,10 0-16,1 0 15,0 0-15,-12 0 16,12 0-16,-12 0 15,12 0-15,-11 0 16,-1 0 0,0 0-16,1 0 15,-1 0-15,0 0 16,1-12-16,-1 12 16,1 0-16,-12 0 15,11 0-15,0 0 16,-11 0-1,12-11-15,-1 11 16,1 0-16,-1 0 16,12-11-16,-12 11 15,12 0-15,0 0 16,-1 0-16,-10 0 16,11 0-16,-1 0 15,1 0 1,0 0-16,0 0 15,-12 0-15,12 0 16,0 0-16,-12 0 16,12 0-16,-12 0 15,1 0-15,-1 0 16,12 0 0,-12 0-16,0 0 15,1 0-15,-1 0 16,1 0-16,-1 0 15,0 0-15,1 0 16,-1 0-16,1 0 16,-1 0-16,0 0 15,1 0 1,-1 0-16,0 0 16,1 0-16,-1 0 15,12 0-15,0 0 16,0 0-16,-1 0 15,1 0-15,0 0 16,11 0-16,0 0 16,-11 0-1,0 0-15,11 0 16,-11 0-16,-1 0 16,1 0-16,-11 0 15,-1 0-15,0 0 16,1 0-16,-1 0 15,0 0-15,1 0 16,-1 0 0,1 0-16,-12 0 15,11 0-15,-11 0 16,11 0-16,1 0 16,-1 0-16,1 0 15,-1 0-15,0 0 16,1 0-1,-1 0-15,0 0 16,1 0-16,-1 0 16,1 0-16,-1 0 15,0 0-15,12 0 16,0 0-16,0 0 16,0 11-1,-1-11-15,1 0 16,0 11-16,0-11 15,-1 0-15,1 12 16,0-12-16,-12 0 16,1 0-16,-1 0 15,12 11-15,-12-11 16,1 0 0,-1 0-16,0 0 15,-11 0-15,0 0 16,0 0-16,0 0 15,0 0-15,0 0 16,0 0-16,0 0 16,12 0-16,-12 0 15</inkml:trace>
</inkml:ink>
</file>

<file path=ppt/ink/ink31.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7:34.016"/>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9712 8731 0,'0'0'15,"0"0"-15,0 0 16,0 0-16,0 0 15,0 0-15,0 0 16,0 0 0,0 0-16,0 0 15,0 0-15,0 0 16,0 0-16,0 0 16,0 0-16,0 0 15,0 0-15,0 0 16,0 0-16,0 0 15,0 0 1,11 0-16,1 0 16,-1 0-16,12 0 15,0 0-15,-1 0 16,1 0-16,0 0 16,0 0-16,-1 0 15,1 0-15,-11 0 16,-1 0-16,12 0 15,-12 0 1,12 0-16,-12 0 16,1 0-16,10 0 15,-10 0-15,-1 0 16,1 0-16,-1 0 16,0 0-16,12 0 15,-12 0 1,12 0-16,-11 0 15,10 0-15,1 0 16,0 0-16,0 0 16,-1 0-16,1 0 15,0 0-15,11 0 16,-11 0-16,0 0 16,11 0-1,-11 0-15,-1 0 16,1 0-16,0 0 15,0 0-15,-1 0 16,1 0-16,0 0 16,11 12-16,0-12 15,1 11-15,-1 0 16,11 1 0,1-1-16,-1-11 15,-11 0-15,1 0 16,-1 0-16,0 0 15,0 0-15,0 0 16,0 11-16,12-11 16,-1 12-16,12-12 15,0 11 1,0 0-16,0 1 16,-11-12-16,-1 11 15,-11-11-15,1 0 16,-13 0-16,13 0 15,-13 0-15,12 0 16,1 11 0,-1-11-16,0 0 15,0 12-15,0-12 16,0 0-16,-11 0 16,0 0-16,-12 0 15,1 0-15,-1 0 16,0 0-16,1 0 15,-1 0-15,1 0 16,-1 0 0,0 0-16,-11 0 15,12 0-15,-1 0 16,-11 0-16,12 0 16,-12 0-16,11 0 15,-11 0-15,0 0 16,0 0-16,11 0 15,-11 0 1,0 0-16,0 0 16,0 0-16,0 0 15,0 0-15,0 0 16,0 0-16</inkml:trace>
</inkml:ink>
</file>

<file path=ppt/ink/ink32.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7:51.066"/>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29841 227 0,'0'0'0,"0"0"16,69-46-16</inkml:trace>
</inkml:ink>
</file>

<file path=ppt/ink/ink33.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7:54.117"/>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16862 9446 0,'0'0'0,"0"0"15,0 0-15,0 0 16,0 0-16,0 0 16,0 0-1,0 0-15,0 0 16,0 0-16,0 0 16,0 0-16,0 0 15,0 0-15,0 0 16,0 0-16,0 0 15,0 0 1,0 0-16,0 0 16,0 0-16,0 0 15,0 0-15,0 0 16,0 0-16,0 0 16,0 0-16,0 0 15,0 0-15,0 0 16,11 0-1,1 0-15,-1 0 16,0 0-16,1 0 16,-1 0-16,1 0 15,-1 0-15,0 0 16,1 0-16,-1 0 16,1 0-16,-1 0 15,0 0 1,1 0-16,-1 0 15,0 0-15,1 0 16,-1 0-16,1 0 16,-1 0-16,0 0 15,1 0-15,-1 0 16,1 0-16,-1 0 16,0-12-1,1 12-15,-1 0 16,12-11-16,0 11 15,-1-11-15,1 11 16,0 0-16,0 0 16,11 0-16,0 0 15,0 0 1,0 0-16,-11 0 16,0 0-16,0 0 15,-1 0-15,1 0 16,0 0-16,0 0 15,-12 0-15,0 0 16,1 0-16,11 0 16,-1 0-1,1 0-15,0 0 16,11 0-16,0 0 16,0 0-16,1 0 15,-1 0-15,0 0 16,0 0-16,0 0 15,0 0-15,-11 0 16,0 0 0,0 0-16,-1 0 15,1 0-15,0 0 16,-12 0-16,12 0 16,-11 0-16,10 0 15,1 0-15,11 0 16,0 0-1,1 0-15,10 0 16,1 0-16,-1 0 16,1 0-16,-12 0 15,0 0-15,0 0 16,-11 0-16,0 0 16,11 0-16,0 0 15,0 0 1,12 0-16,-1 0 15,1 0-15,-1 0 16,1 0-16,-1 0 16,-10 0-16,-1 0 15,0 0-15,0 0 16,0 0 0,0 0-16,1 0 15,-1 0-15,23 0 16,11 0-16,0 11 15,1-11-15,-12 0 16,-12 0-16,1 0 16,-1 0-16,23 0 15,1 11 1,10 1-16,1-1 16,-23-11-16,0 0 15,-11 0-15,10 0 16,-10 0-16,22 0 15,12 0-15,11 11 16,0-11 0,-22 0-16,-13 0 15,1 0-15,12 0 16,10 0-16,1 0 16,0 0-16,-23 0 15,-12 0-15,1 0 16,-1 0-16,1 0 15,-1 0 1,1 0-16,11 0 16,0 0-16,11 0 15,-11 0-15,-11 0 16,-1 0-16,-11 0 16,0 0-16,1 0 15,-13 0-15,1 0 16,0 0-1,0 0-15,-12 0 16,0 0-16,1 0 16,-12 0-16,0 0 15</inkml:trace>
</inkml:ink>
</file>

<file path=ppt/ink/ink34.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8:31.305"/>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9712 10307 0,'0'0'16,"0"0"-16,0 0 15,0 0-15,0 0 16,0 0-16,0 0 15,0-11-15,0 11 16,0-11-16,0-1 16,0 12-16,0 0 15,0-11 1,0 11-16,0-11 16,0-1-16,0 1 15,11 0-15,1-1 16,10 1-16,13 0 15,-1-1-15,0 1 16,0 11-16,-11-11 16,11-1-16,0 12 15,0-11 1,0 11-16,12 0 16,11 0-16,0 0 15,11 0-15,0 0 16,-11 0-16,-11 0 15,-12-11-15,0 11 16,0 0-16,-11 0 16,0 0-1,0 0-15,11 0 16,-11 0-16,11 0 16,0 0-16,0 0 15,0 0-15,0 0 16,1 0-16,-1 0 15,0 0-15,0 0 16,-11 0 0,0 0-16,-1 0 15,1 0-15,0 0 16,0 0-16,-1 0 16,1 0-16,0 0 15,0 0-15,-1 0 16,1 0-16,0 0 15,11 0 1,0 0-16,0 0 16,12 0-16,0 0 15,-1 0-15,-11 0 16,0 0-16,1 0 16,-1 0-16,0 0 15,0 0 1,0 0-16,0 0 15,1 0-15,-1 0 16,0 0-16,0 0 16,0 0-16,-11 0 15,0 0-15,-1 0 16,1 0-16,0 0 16,0 0-1,0 0-15,-1 0 16,1 0-16,0 0 15,0 0-15,-1 0 16,1 0-16,0 0 16,0 0-16,-1 0 15,1 0 1,11 0-16,-11 0 0,11 0 16,0 11-1,1-11-15,-1 0 16,0 0-16,0 0 15,0 0-15,-11 0 16,0 0-16,0 0 16,-1 0-16,1 0 15,-11 0-15,-1 0 16,0 0 0,1 0-16,-1 0 15,0 0-15,1 0 16,-1 0-16,1 0 15,-12 0-15,0 0 16,0 0-16,0 0 16,0 0-16,0 0 15,0 0 1,0 0-16,0 0 16,0 0-16,0 0 15,0 0-15,0 0 16</inkml:trace>
</inkml:ink>
</file>

<file path=ppt/ink/ink35.xml><?xml version="1.0" encoding="utf-8"?>
<inkml:ink xmlns:inkml="http://www.w3.org/2003/InkML">
  <inkml:definitions>
    <inkml:context xml:id="ctx0">
      <inkml:inkSource xml:id="inkSrc0">
        <inkml:traceFormat>
          <inkml:channel name="X" type="integer" max="2976" units="cm"/>
          <inkml:channel name="Y" type="integer" max="1680" units="cm"/>
          <inkml:channel name="T" type="integer" max="2.14748E9" units="dev"/>
        </inkml:traceFormat>
        <inkml:channelProperties>
          <inkml:channelProperty channel="X" name="resolution" value="96.31068" units="1/cm"/>
          <inkml:channelProperty channel="Y" name="resolution" value="96.55173" units="1/cm"/>
          <inkml:channelProperty channel="T" name="resolution" value="1" units="1/dev"/>
        </inkml:channelProperties>
      </inkml:inkSource>
      <inkml:timestamp xml:id="ts0" timeString="2018-10-29T13:39:25.65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8721 9967 0,'0'0'16,"0"0"-16,0 0 16,0 0-1,0 0-15,0 0 16,0 0-16,0 0 15,0 0-15,0 0 16,0 0-16,0 0 16,0 0-16,0 0 15,0 0-15,0 0 16,0 0-16,0 0 16,0 0-1,0 0-15,0 0 16,0 0-16,0-11 15,0 0-15,0-1 16,12 1-16,-12 11 16,11-11-16,-11 11 15,11-12 1,1 1-16,-1 0 16,1 11-16,-1-12 15,0 12-15,1 0 16,-1-11-16,1 11 15,-1 0-15,0-12 16,1 12-16,-1 0 16,0-11-1,1 11-15,-1 0 16,1 0-16,-1-11 16,0-1-16,1 12 15,-1 0-15,1 0 16,-1-11-16,0 11 15,1 0-15,-1 0 16,12-11 0,-12 11-16,1 0 15,10-12-15,1 12 16,0 0-16,0 0 16,-1 0-16,1 0 15,0 0-15,0 0 16,0-11-16,11 11 15,-12-11 1,1 11-16,0-12 16,0 12-16,0-11 15,-1 11-15,1 0 16,-12 0-16,12-11 16,0-1-16,-12 12 15,12 0-15,0 0 16,0 0-1,0 0-15,-1 0 16,1 0-16,0 0 16,0 0-16,-1 0 15,1 0-15,0 0 16,0 0-16,-1 0 16,1 0-16,-11 0 15,10 0 1,1 0-16,0 0 15,0 0-15,-12 0 16,12 0-16,-12 0 16,12 0-16,-12 0 15,1 0-15,11 0 16,-1 0-16,-10 0 16,10 0-1,-10 0-15,11 0 16,-1 0-16,1 0 15,0 0-15,11 0 16,-11 0-16,11 0 16,-11 12-16,0-12 15,-1 0-15,1 0 16,0 0 0,0 0-16,-1 0 15,1 0-15,0 0 16,11 0-16,-11 0 15,0 0-15,-1 0 16,13 0-16,-13 0 16,1 0-16,0 0 15,0 0 1,-1 0-16,1 0 16,11 0-16,-11 0 15,0 0-15,0 0 16,-1 0-16,1 0 15,0 0-15,0 0 16,0 0-16,-1 0 16,1 0-1,0 0-15,0 0 16,-1 0-16,1 0 16,0 0-16,0 0 15,-1 0-15,1 0 16,11 0-16,1 11 15,-1 0-15,0 1 16,0-12-16,0 11 16,0-11-1,0 0-15,1 0 16,-1 0-16,0 0 16,0 0-16,0 0 15,-11 0-15,11 0 16,0 0-16,1 0 15,-1 0 1,0 0-16,0 0 16,0 0-16,-11 0 15,11 0-15,-11 0 16,0 0-16,11 0 16,-11 0-16,-1 0 15,1 0-15,11 0 16,-11 0-16,0 0 15,0 0 1,11 0-16,-12 0 16,13 0-16,-1 0 15,0 0-15,0 0 16,0 0-16,12 0 16,-12 0-16,0 0 15,0 0 1,0 0-16,1 0 15,-1 0-15,0 0 16,0 0-16,0 0 16,0 0-16,1 0 15,10 0-15,-11 0 16,0 0-16,1 0 16,-1 0-1,0 0-15,-11 0 16,-1 0-16,1 0 15,11 0-15,-11 0 16,0 0-16,0 0 16,-1 0-16,13 0 15,-13 0-15,1 0 16,0 0-16,11 0 16,0 0-1,0 0-15,0 0 16,1 0-16,-1 0 15,0 0-15,0 0 16,0 0-16,0 0 16,1 0-16,-1 0 15,0 0 1,0 0-16,0 0 16,0 0-16,1 0 15,10 0-15,-11 0 16,0 0-16,1 0 15,-1 0-15,0 0 16,0 0-16,0 11 16,12-11-1,-12 0-15,0 0 16,0 0-16,0 0 16,0 0-16,1 0 15,-1 0-15,11 0 16,1 0-16,-1 0 15,1 0-15,0 0 16,-12 0 0,0 0-16,0 0 15,0 0-15,12 0 16,-12 0-16,0 0 16,12 0-16,-12 0 15,0 0-15,0 0 16,0 0-16,0 0 15,0 0 1,1 0-16,-1 0 16,0 0-16,-11 0 15,11 0-15,0 0 16,-11 0-16,11 0 16,-11 0-16,-1 0 15,13 0-15,-1 0 16,0 0-1,0 0-15,12 0 16,-12 0-16,11 0 16,-10 0-16,-1 0 15,0 0-15,0 0 16,0 0-16,0 0 16,0 0-16,1 0 15,10 0 1,-11 0-16,0 0 15,1 0-15,-1 0 16,0 0-16,0 0 16,0 0-16,0 0 15,1 0-15,-1 0 16,0 0-16,0 0 16,0 0-1,0 0-15,12 0 16,-12 0-16,0 0 15,0 0-15,1 0 16,-1 0-16,0 0 16,0 0-16,0 0 15,0 0-15,0 0 16,1 0 0,-1 0-16,-11 0 15,-1 0-15,1 0 16,0 0-16,0 0 15,11 0-15,0 0 16,0 0-16,0 0 16,0 0-1,1 0-15,-1 0 16,0 0-16,0 0 16,0 0-16,0 0 15,0 0-15,1 0 16,-1 0-16,11 0 15,-10 0-15,10 12 16,-11-12 0,0 0-16,-11 0 15,0 0-15,0 0 16,11 0-16,-11 0 16,-1 0-16,1 0 15,0 0-15,11 0 16,-11 0-16,0 0 15,-1 0 1,13 0-16,-13 0 16,1 0-16,0 0 15,0 0-15,-1 0 16,1 0-16,11 0 16,-11 0-16,11 0 15,0 0-15,1 0 16,-13 0-1,12 0-15,1 0 16,-13 0-16,13 0 16,-13 0-16,13 0 15,-13 0-15,1 0 16,11 0-16,0 0 16,-11 0-1,11 0-15,-11 0 16,0 0-16,11 0 15,-11 0-15,0 0 16,-1 0-16,1 0 16,0 0-16,0 0 15,-1 0-15,1 0 16,0 0 0,0 0-16,-1 0 15,13 0-15,-13 0 16,13 0-16,-13 0 15,1 0-15,0 0 16,0 0-16,-1 0 16,13 0-1,-1 0-15,0 0 16,0 0-16,0 0 16,0 0-16,12 0 15,-12 0-15,12 0 16,-1 0-16,-11 0 15,12 11-15,-1-11 16,1 0 0,-1 11-16,-10-11 15,-1 0-15,0 0 16,0 0-16,0 0 16,0 0-16,1 0 15,-1 12-15,11-12 16,1 11-1,-12-11-15,0 0 16,0 0-16,12 0 16,-1 0-16,1 0 15,11 0-15,0 11 16,0-11-16,-12 0 16,12 0-16,0 12 15,0-12 1,0 0-16,0 0 15,-12 0-15,1 0 16,-1 0-16,1 0 16,0 11-16,-1 1 15,1-12-15,-1 11 16,1-11 0,-12 0-16,0 0 15,12 0-15,-1 0 16,1 11-16,11-11 15,0 0-15,-12 0 16,12 0-16,0 0 16,0 0-16,0 12 15,-12-12 1,1 0-16,-1 0 16,-10 0-16,-1 0 15,11 0-15,1 0 16,-1 0-16,1 0 15,-1 0-15,1 11 16,-1-11-16,-10 0 16,10 0-1,1 0-15,-1 0 16,1 0-16,-1 0 16,1 0-16,-1 0 15,1 0-15,0 0 16,10 0-16,-10 0 15,0 11 1,-1-11-16,1 0 16,-12 0-16,0 0 15,0 0-15,0 0 16,12 0-16,-12 0 16,11 0-16,-10 0 15,-1 12-15,0-12 16,0 0-1,0 0-15,-11 0 16,11 0-16,0 0 16,1 0-16,-1 0 15,0 0-15,0 0 16,12 0-16,-1 0 16,-11 0-1,12 0-15,-12 0 16,0 0-16,0 0 15,12 0-15,-12-12 16,0 12-16,0 0 16,-11 0-16,0-11 15,0 11-15,-12 0 16,0 0 0,1-11-16,-1 11 15,0-12-15,1 12 16,-1-11-16,1 0 15,-12 11-15,11-12 16,-11 12-16,0-11 16,0-1-1,0 1-15,0 0 16,0-1-16,0 1 16,0 0-16,0-1 15,0 1-15,0 0 16,0-1-16,0 1 15,0 0-15,0 11 16,0-12 0,0 12-16,0-11 15,0 11-15,-11-11 16,-1-1-16,1 1 16,-1 0-16,1-1 15,0 1-15,-12 0 16,12 11-1,-12-12-15,11 12 16,-10-11-16,10 11 16,1 0-16,-12-11 15,12 11-15,-1 0 16,-10-12-16,10 12 16,-11-11-16,1 0 15,-1 11 1,0 0-16,0 0 15,1 0-15,-13-12 16,13 12-16,-13 0 16,1-11-16,0 11 15,0 0-15,11 0 16,0 0-16,1 0 16,-1 0-1,12 0-15,-1 0 16,-11 0-16,12 0 15,0 0-15,-1 0 16,-11 0-16,12 0 16,0 0-16,-12 0 15,12 0-15,-12 0 16,0 0 0,-11 0-16,0 0 15,-1-11-15,-10 11 16,-1 0-16,12 0 15,-11 0-15,11 0 16,-1 0-16,1 0 16,11 0-1,1 0-15,-1 0 16,-11 0-16,0 0 16,-1 0-16,-10 0 15,-1 0-15,1 0 16,-1 0-16,1 0 15,-1 0-15,12 0 16,11 0 0,1 0-16,-1 0 15,0 0-15,12 0 16,-1 0-16,1 0 16,-1 0-16,1 0 15,-12 0-15,12 0 16,-1 0-16,1 0 15,-12 0 1,1 0-16,-1 0 16,0 0-16,0 0 15,-11 0-15,0 0 16,0 0-16,0 0 16,-1 0-16,1 0 15,0 0 1,11 0-16,1 0 15,-1 0-15,0 0 16,12 0-16,-12 0 16,12 0-16,-12 0 15,11 0-15,-10 0 16,-1 0 0,0 0-16,0 0 15,1 0-15,-1 0 16,0 0-16,0 0 15,0 0-15,-11 0 16,12 0-16,-13 0 16,13 0-16,-1 0 15,0 0 1,0 0-16,12 0 16,-12 0-16,12 0 15,-12 0-15,12 0 16,-12 0-16,0 0 15,0 0-15,0 0 16,1 0-16,-1 0 16,-11 11-1,0-11-15,-1 0 16,1 0-16,-11 11 16,11-11-16,-1 0 15,1 0-15,0 12 16,0-12-16,11 0 15,0 11 1,-11 0-16,0-11 16,-11 0-16,-1 0 15,-11 0-15,-11 0 16,11 0-16,11 0 16,1 0-16,11 0 15,-1 0-15,1 0 16,0 0-1,11 0-15,-11 0 16,0 0-16,0 0 16,0 0-16,-12 0 15,1 0-15,-12 0 16,11 0-16,1 0 16,-1 0-16,12 0 15,0 0 1,0 0-16,-12 0 15,1 0-15,-12 0 16,-12 0-16,12 0 16,1 0-16,10 0 15,0 0-15,1 0 16,11 0 0,0 0-16,-1 0 15,1 0-15,-23 0 16,0 0-16,-11 0 15,0 0-15,-1 0 16,13 0-16,10 0 16,-11 0-1,0 0-15,-11 0 16,-12-11-16,0 11 16,12 0-16,11-11 15,12 11-15,-1 0 16,1 0-16,-1 0 15,0 0-15,-22 0 16,0 0 0,-12-12-16,12 12 15,11 0-15,11 0 16,1 0-16,-1 0 16,-11 0-16,0 0 15,-11 0-15,0 0 16,11 0-1,11 0-15,1 0 16,11 0-16,-1 0 16,-10 0-16,-1 0 15,1 0-15,-12 0 16,0 0-16,-11 0 16,11 0-16,0 0 15,0 0-15,11 0 16,1 0-1,-1 0-15,1 0 16,-24 0-16,-10-11 16,-1 11-16,12 0 15,11 0-15,0 0 16,11 0-16,-11 0 16,0 0-1,1 0-15,-1 0 16,0 0-16,0 0 15,11 0-15,12 0 16,11 0-16,1 0 16,-1 0-16,0 0 15,0 0-15,12 0 16,-1 0 0,1 0-16,-12 0 15,0 0-15,12 0 16,-12 0-16,1 0 15,-13 0-15,-10 0 16,11 0-16,-12 0 16,1 0-16,-1 0 15,12 0-15,0 0 16,0 0 0,11 0-16,0 0 15,0 0-15,1 0 16,-1 0-16,0 0 15,0 0-15,0 0 16,1 0-16,-12 0 16,11 0-16,-11 0 15,-1 0 1,1 0-16,0 0 16,0 0-16,0 0 15,0 0-15,11 0 16,0 0-16,0 0 15,12 0-15,-12 0 16,12 0-16,-12 0 16,0 0-1,0 0-15,1 0 16,-1 0-16,-11 0 16,0 0-16,-12 0 15,1 0-15,-1 0 16,0 0-16,1 0 15,11 0 1,0 0-16,11 0 16,-11 0-16,11 0 15,-11 0-15,0 0 16,-1 0-16,1 0 16,-11 0-16,-1 0 15,12 0-15,-11 0 16,10 0-1,1-11-15,0 11 16,11 0-16,0 0 16,1 0-16,10 0 15,-10 0-15,10 0 16,-11 0-16,12 0 16,-12 0-16,0 0 15,1 0-15,-1 0 16,0 0-1,-11 0-15,0 0 16,0 0-16,0 0 16,-12 0-16,12 0 15,0 0-15,0 0 16,11 0-16,0 0 16,0 0-16,0 0 15,1 0 1,-1 0-16,0 0 15,0 0-15,-11 0 16,0 0-16,0 0 16,0 0-16,0 0 15,-1 0-15,1 0 16,0 0-16,0-12 16,0 12-1,11 0-15,0 0 16,0 0-16,1 0 15,-1 0-15,12 0 16,-12 0-16,11 0 16,-10 0-16,10 0 15,-11 0 1,1 0-16,-1 0 16,0 0-16,0 0 15,1 0-15,-13 0 16,1 0-16,0 0 15,0 0-15,0 0 16,11 0-16,0 0 16,1 0-1,-1 0-15,0 0 16,0 0-16,12 0 16,-1 0-16,-10 0 15,10 0-15,-10 0 16,-1 0-16,0 0 15,0 0-15,0 0 16,1 0-16,-1 0 16,-11 0-1,0 0-15,-1 0 16,1 0-16,0 0 16,0 0-16,11 0 15,0 0-15,1 0 16,10 0-16,-11 0 15,12 0-15,0 0 16,-12 0 0,12 0-16,-12 0 15,11 0-15,-10 0 16,-1 0-16,0 0 16,0 0-16,1 0 15,-13 0-15,1 0 16,0 0-1,0 0-15,0 0 16,0 0-16,-1 0 16,1 0-16,0 0 15,11 0-15,1 0 16,-1 0-16,0 0 16,0 0-16,1 0 15,-1 0 1,0 0-16,-11 0 15,0 0-15,-1 0 16,1 0-16,-11 0 16,11 0-16,-12 0 15,12 0-15,0 0 16,11 0-16,0 0 16,0 0-1,1 0-15,-1 0 16,0 0-16,0 0 15,1 0-15,10 0 16,-11 0-16,1 0 16,-12 0-16,-1 0 15,1 0-15,-11 0 16,-1 0 0,1 0-16,10 0 15,1 0-15,0 0 16,11 0-16,1 0 15,-1 0-15,0 0 16,0 0-16,1 0 16,-1 0-16,-11 0 15,-1 0-15,1 0 16,0 0 0,-11 0-16,-1 0 15,0 0-15,12 0 16,12 0-16,-1 0 15,0 0 1,0 0-16,0 0 0,12 0 16,0 0-1,-1 0-15,1 0 16,0 0-16,-1 0 16,1 0-16,-1 0 15,1 0-15,0 0 16,-1 0-16,-11 12 15,12-12-15,-12 11 16,12-11 0,-12 0-16,12 0 15,-12 11-15,12-11 16,-12 12-16,11-1 16,1-11-16,0 11 15,-1-11-15,1 12 16,11-12-16,0 0 15,-11 0 1,11 0-16,0 0 16,0 0-16,0 0 15,0 0-15,0 0 16,0 0-16,0 0 16,0 0-16,0 11 15,11 0-15,0 1 16,-11-12-16,12 11 15,-12-11 1,11 11-16,-11-11 16,11 12-16,-11-12 15,12 11-15,-1 0 16,-11-11-16,0 0 16,0 0-1,0 12-15,0-12 0,12 11 16,-12-11-1,0 0-15,0 0 16,11 11-16,-11-11 16,0 0-16,11 12 15,-11-12-15,0 0 16,12 11-16,-12-11 16,0 0-1,11 11-15,-11-11 16,12 12-16,-12-12 15,11 11-15,0-11 16,1 0-16,-1 0 16,0 0-16,1 0 15,11 11-15,11 1 16,0-1 0,0-11-16,12 0 15,-1 0-15,1 0 16,-1 0-16,1 0 15,-1 0-15,1 0 16,11 0-16,23 0 16,-1 0-16,-10 0 15,10-11 1,1-1-16,0 12 16,-1-11-16,24 11 15,11 0-15,-23 0 16,-12 0-16,1 0 15,0-11-15,-12 11 16,0 0-16,-11 0 16,-11 0-1,-12 0-15,-11 0 16,0 0-16,-1 0 16,-10 0-16,-1 0 15,1 0-15,-12 0 16,0 0-16,0 0 15,0 0-15,0 0 16,0 0-16,0 0 16,0 0-1,0 0-15,0 0 16,0 0-16,-12-34 16,12 34-16</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1:43.57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1,'22'1,"0"1,0 1,0 0,5 4,47 7,1308 157,-843-123,-277-34,20-12,-149-5,517-1,-450 22,-104-7,33-4,605-6,-338-3,-253-3,32-10,-20 1,1513-92,13 61,-1096 43,1183 7,-870 32,-654-23,130 8,540 14,-884-36,-2 1,0-2,1-1,-1-1,0-1,0-1,5-3,45-16,1 4,1 3,0 4,1 3,0 4,51 4,-121 2,-1 0,0 1,0 1,0-1,6 3,6 5</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1:45.85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1 216,'709'-24,"-168"-27,-37 3,54 20,547 31,-739-21,-122 2,-186 13,1-2,-1-3,2-3,-32 5</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2:01.33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1 161,'7'1,"1"0,0 0,0 0,-1 1,1 0,-1 1,1-1,-1 1,0 1,5 2,68 50,-11-7,-46-38,1 0,0-1,1-2,0 0,0-2,1-1,0-1,-1-1,1-1,1-1,-1-1,0-2,0 0,23-7,172-29,122-18,-237 43,1 5,32 5,29 3,-50-2,0 6,95 15,-175-11,0 2,-1 1,24 12,65 19,-108-36,0 0,0 1,10 6,-14-5,1-2,0 0,1 0,0-2,-1 0,20 3,-18-2,1-1,0-1,0 0,0-1,0-2,1 1,-1-2,0-1,0 0,15-4,17-13,0-2,46-27,7-4,-23 14,49-22,74-21,-158 65,1 3,1 2,0 2,0 1,0 3,30 2,-68 2,30 0,1 1,-1 3,0 0,1 3,-2 1,20 7,30 15,-18-7,-1 3,-1 3,15 12,-63-30,1-1,0-1,0-1,1 0,0-2,0 0,0-2,3 0,44 1,69-4,-89-3,1 3,0 2,0 2,35 9,245 82,-204-55,-24-12,-51-16,-1 3,41 19,-86-31,-1-1,1 0,-1 0,1 0,0 0,0-1,0 0,-1 0,1 0,0-1,0 0,0 0,0 0,0 0,0-1,0 0,0 0,0 0,0 0,0-1,-1 0,1 0,-1 0,1-1,1-1,226-139,101-58,-281 173,16-9,56-22,-101 50,1 0,-1 2,1 1,1 1,-1 1,1 1,16 0,808 18,-738-16,-73 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2:09.13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1 797,'560'0,"-538"2,-1 0,1 1,0 2,-1 0,0 1,0 1,5 3,28 9,-48-18,0 1,0-1,0 0,0 0,0-1,0 0,0 0,0 0,0-1,0 0,0 0,0-1,1 0,12-4,0-2,-1-1,10-5,76-49,-1-4,87-76,-93 68,-13 11,162-118,-177 135,2 3,46-19,-89 50,-1 2,2 1,0 1,0 1,0 1,27-1,-34 6,0 1,-1 1,1 0,-1 2,1 1,-1 1,0 0,0 2,18 7,139 68,-93-40,-71-33,-1 0,0 0,-1 1,0 1,0 0,-1 1,2 3,-1-1,2-1,-1 0,2 0,14 8,7-2,1-2,1-1,0-2,28 5,29 10,-46-11,2-1,0-3,1-2,0-3,44 2,302-13,79 2,-363 7,0 4,-1 6,19 9,-19 3,-66-14,1-2,0-3,0-1,1-3,31-1,-45-3,1 2,-1 1,6 2,77 8,177-9,-87-3,37 12,-181-6,-1 4,-1 2,25 10,177 68,-247-86,459 200,-238-97,-193-90,1-2,1-2,1-2,-1-2,2-2,-1-2,1-2,0-3,0-1,0-3,0-2,29-6,8-7,0-4,-1-4,-2-3,0-4,-2-3,43-28,-112 56,-3 2,0 0,1 0,-1 1,1 0,0 1,5-2,-13 5,0 0,1-1,-1 1,0 0,0 0,1 1,-1-1,0 0,0 1,0-1,1 1,-1 0,0 0,0 0,0 0,0 0,0 0,-1 0,1 1,0-1,0 1,-1-1,1 1,-1 0,1-1,-1 1,0 0,0 0,0 0,1 2,12 23,-10-18,0 0,0-1,1 0,0 0,1-1,-1 1,3 1,-4-6,0-1,-1 1,1 0,0-1,0 0,1 0,-1 0,0-1,1 0,-1 1,0-1,1-1,0 1,-1-1,1 0,-1 0,4 0,47-6,-1-1,0-3,-1-3,5-3,63-14,-19 10,0 5,2 4,-1 5,55 6,439 33,-560-31,-12-1,0 2,-1 0,1 1,18 7,-21-4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28:49.277"/>
    </inkml:context>
    <inkml:brush xml:id="br0">
      <inkml:brushProperty name="width" value="0.3" units="cm"/>
      <inkml:brushProperty name="height" value="0.6" units="cm"/>
      <inkml:brushProperty name="color" value="#20E0A0"/>
      <inkml:brushProperty name="tip" value="rectangle"/>
      <inkml:brushProperty name="rasterOp" value="maskPen"/>
      <inkml:brushProperty name="ignorePressure" value="1"/>
    </inkml:brush>
  </inkml:definitions>
  <inkml:trace contextRef="#ctx0" brushRef="#br0">1 1,'1621'0,"-1590"0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2:13.507"/>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0 706,'4'-5,"0"1,1-1,-1 1,1 0,0 0,0 1,0-1,1 1,-1 0,1 1,0-1,-1 1,1 0,0 1,5-2,14-5,301-95,78-3,-331 88,186-40,203-17,269 1,-350 39,-289 26,917-101,-686 77,141 11,327 23,-320 3,165-7,648 7,-1191-3,1 4,-1 4,79 19,-164-27,1 1,0 0,-1 1,0 0,0 1,0-1,0 1,0 1,-1-1,1 2,-1-1,0 1,-1 0,0 0,0 0,0 1,-1 0,0 0,0 1,0-1,-1 1,2 7,-5-13,0 1,0-1,0 1,-1 0,1-1,-1 1,0-1,0 1,0 0,0-1,0 1,0-1,-1 1,1 0,-1-1,0 1,0-1,0 1,-1 1,-1 0,0-1,0 1,0 0,-1-1,1 0,-1 0,0 0,1 0,-1 0,-4 1,-40 19,-2-2,0-2,-1-3,0-1,-9-2,-179 46,-2-10,-38-7,168-35,-1-5,-49-7,-18 0,122 4,-335-6,267-1,0-6,-8-6,25-1,-30-12,98 21,1-2,1-1,0-2,2-2,-2-2,16 8,-98-60,-3 6,-27-6,107 54,-1 3,0 2,-1 1,0 3,0 2,-1 1,-1 3,-29 1,11 3,-216 8,217-3,1 3,-1 3,-18 7,-26 16,-85 39,105-37,-2-4,-1-4,-8-2,-178 23,128-25,0 6,-106 38,202-50,-1-3,-1-2,0-2,0-3,-1-2,-17-2,12-2,-19 0,1-3,-12-4,69 3,-1-1,1-2,0 0,0-1,1-1,0-1,0 0,0-2,-14-10,25 14,1-1,1-1,-1 1,1-1,0-1,1 1,0-1,0 0,1-1,-4-9,-4-10,2 0,1-2,1-3,0 2,-2 0,-13-26,23 53,-1 0,0 0,-1 0,1 0,-1 0,0 1,0 0,0 0,-1 0,-1-1,-17-8</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2:15.82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0 410,'7'0,"-1"-1,0 0,0 0,0-1,0 0,6-2,26-7,141-14,0 8,103 5,57 15,335-5,16-33,93-3,-171 39,105-3,-374-13,273-52,-262 8,-84 12,25 10,222 4,-357 31,-1 6,43 12,-106 0,-1 4,-1 4,31 15,57 15,-137-43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28:53.144"/>
    </inkml:context>
    <inkml:brush xml:id="br0">
      <inkml:brushProperty name="width" value="0.3" units="cm"/>
      <inkml:brushProperty name="height" value="0.6" units="cm"/>
      <inkml:brushProperty name="color" value="#20E0A0"/>
      <inkml:brushProperty name="tip" value="rectangle"/>
      <inkml:brushProperty name="rasterOp" value="maskPen"/>
      <inkml:brushProperty name="ignorePressure" value="1"/>
    </inkml:brush>
  </inkml:definitions>
  <inkml:trace contextRef="#ctx0" brushRef="#br0">1 2,'10'0,"25"-1,0 1,0 2,0 2,0 0,0 3,26 8,64 29,95 28,-172-59,2-2,-1-3,34 2,1-8,0-5,-1-2,60-13,-75 9,-44 6,10-1,0-2,12-3,-35 6,0-1,0 0,0-1,-1 0,0 0,0-1,0 0,8-8,-9 8,0 0,0 1,0 0,1 0,0 1,0 0,0 0,0 2,0-1,1 1,-1 1,7-1,25 0,1 1,26 5,1-1,-16-1,-32 0,1-1,0-1,0-2,0 0,-1-1,2-1,-1-4</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2:05.22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0 392,'1'-9,"1"0,-1 0,2 0,-1 0,1 1,1-1,3-6,2-8,8-24,-7 17,1 1,1 0,2 1,0 0,2 1,4-4,6 5,-1 9</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3:44.25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1 114,'3802'0,"-3747"-1,-1 3,0 2,0 3,43 10,-82-11,1-1,-1 2,-1 0,1 1,-1 0,0 1,-1 1,0 0,6 7,57 40,-69-54,0 1,0-1,0-1,0 1,0-1,1 0,-1-1,1 0,0 0,-1 0,1-1,0 0,-1-1,1 0,5-1,14-4,0-1,0-2,18-8,2-1,-8 4,1 1,0 3,1 0,0 3,0 2,0 1,13 2,686 5,-685-6,-1-2,44-10,-31 4,-45 6,-1-1,0-1,-1 0,0-2,0 0,4-4,-2 1,1 1,1 2,0 0,13-3,33-3,-1 4,2 2,-1 3,20 3,959 5,-1019-2,1 1,25 5,-45-4,-1 0,-1 1,1 0,0 0,-1 1,1 0,-1 1,0 0,-1 0,6 5,39 35,-39-31,0-1,1-1,0-1,1 0,0-1,1-1,0 0,8 2,4-2,0-2,0 0,1-3,0 0,26-1,45-3,11-5,42-1,70 6,-189 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3:51.17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12467 472,'-19'2,"1"1,-1 0,1 1,-1 1,2 1,-1 0,-15 9,-4 0,-68 26,-94 37,-207 50,349-116,-1-2,-1-2,1-3,-1-3,0-2,-55-8,100 6,0-1,0 0,1-1,-1 0,1-2,0 1,0-1,0-1,1 0,0-1,-2-2,-16-15,1-2,1 0,-6-11,-52-50,68 73,-1 1,0 1,0 1,-2 1,1 0,-1 2,-1 0,0 2,0 0,0 1,-22-4,0 3,0 1,0 2,-32 1,-1535 9,1416-14,-11-9,92 7,-235-36,160 18,99 17,0-4,1-3,1-5,-73-29,112 31,-1 2,0 2,-2 2,0 3,0 2,-1 2,-34 0,-254 11,95 1,-982-4,1200 1,0 2,0 1,-7 2,6 0,0-2,-21 1,40-5,0 0,0-1,0 0,0-1,0 1,1-2,-1 0,1 0,-10-4,-15-8,0 2,-1 2,0 1,-1 2,0 1,-1 2,-31 0,-6 3,0 4,1 2,-32 9,-12 10,78-14,1-2,-1-1,-26-1,-709-4,349-3,385 2,22 1,-1 0,0-2,1 0,-1-1,0-1,1-1,-1-1,-17-5,0 2,-1 1,0 1,0 2,0 2,0 2,-3 1,-32 4,1 3,-1 3,-11 6,-37 20,91-26,0-2,0 0,-1-2,-22 1,-81-1,-98-9,52-2,16 2,-171 5,324-2,-1 1,0 0,0 0,1 1,-1 0,1 1,0 0,0 1,1 0,-1 0,1 1,0 1,0-1,1 1,0 1,0-1,1 1,0 1,0-1,1 1,0 1,1-1,0 1,-13 22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10-29T13:33:57.24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1 518,'23'1,"1"1,-1 2,17 4,46 6,205-1,70-15,-101-1,-162 3,1-4,-1-4,23-9,94-29,-173 34,-1-2,0-2,38-20,-4-9,-53 31,1 0,0 1,1 2,13-5,22-2,0 3,1 2,0 3,38 0,4 4,0 5,41 7,36 12,-84-6,87-2,1171-12,-1338 2,1-2,-1 0,0 0,0-2,0 0,-1 0,1-2,1 0,31-16,34-23,26-12,-93 51,52-23,25-6,-66 27,1 1,1 1,0 1,-1 2,11 0,448 0,-245 5,98 16,-157-5,4-7,-48-9,-3 0,71 9,-181-2,0 0,0 2,0 1,18 7,-20-5,1-2,0 0,1-2,23 3,-14-5,0 1,0 1,0 2,-1 2,0 1,0 1,-1 2,-1 1,0 1,-1 1,9 9,-35-23,40 27,42 21,-69-42,0-1,1-1,0 0,0-1,0-1,0 0,9 0,103 3,1-5,5-5,43-1,-51 2,-25-1,80 9,-153 0,-6 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D9A52-DC43-4706-B76D-D7F84673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504A32-5073-4865-B087-F9B858C2CD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C22546-AA3F-4F45-A442-806A3A788F8C}"/>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5" name="Footer Placeholder 4">
            <a:extLst>
              <a:ext uri="{FF2B5EF4-FFF2-40B4-BE49-F238E27FC236}">
                <a16:creationId xmlns:a16="http://schemas.microsoft.com/office/drawing/2014/main" id="{E59301AA-9240-4B4A-8C5B-30DBAFB88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5A452-771C-44A2-914B-8AB4CAFF849D}"/>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2275998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C5D7-B10E-48A9-AB1D-E980E1D0A5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8389E9-E27D-4185-96A0-1161199288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47729-1122-408B-81D3-84B2C8493981}"/>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5" name="Footer Placeholder 4">
            <a:extLst>
              <a:ext uri="{FF2B5EF4-FFF2-40B4-BE49-F238E27FC236}">
                <a16:creationId xmlns:a16="http://schemas.microsoft.com/office/drawing/2014/main" id="{9B9EE70B-F93D-4F83-B117-1ABD0D76B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521C86-0685-495B-91D8-0CC7AC5DD0E3}"/>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30398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22548-BD6D-49AA-A9EE-36F29CEC25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5A9BBD-AB98-4A40-AEB5-E20CFB0A5A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C0E5FA-000A-4D2C-9048-1D33D8ADD557}"/>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5" name="Footer Placeholder 4">
            <a:extLst>
              <a:ext uri="{FF2B5EF4-FFF2-40B4-BE49-F238E27FC236}">
                <a16:creationId xmlns:a16="http://schemas.microsoft.com/office/drawing/2014/main" id="{46C4E830-4479-4805-9735-8B15E93E9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0FC9CF-FFBF-4CB2-922D-5C85A0DF97AC}"/>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57580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32A9-B3EB-4864-BBEE-812875E937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F4B649-0172-4D8D-A5AF-19021F049C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FFDE4-E503-4C24-A8D1-38934E388EA2}"/>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5" name="Footer Placeholder 4">
            <a:extLst>
              <a:ext uri="{FF2B5EF4-FFF2-40B4-BE49-F238E27FC236}">
                <a16:creationId xmlns:a16="http://schemas.microsoft.com/office/drawing/2014/main" id="{57C6B3D1-325E-4F22-91B5-1F107F4065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52C132-CF49-4D36-AFAA-061283CC8EC9}"/>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2413088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BABDE-B818-4F29-851C-1CBEBA74F1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09149B-418E-44F4-8CC0-7C7A633AFA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15C921-570C-4590-8654-AB7407027021}"/>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5" name="Footer Placeholder 4">
            <a:extLst>
              <a:ext uri="{FF2B5EF4-FFF2-40B4-BE49-F238E27FC236}">
                <a16:creationId xmlns:a16="http://schemas.microsoft.com/office/drawing/2014/main" id="{3C57300B-A4A5-48BC-9052-86DF97A4B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138CE-B155-4DD4-A8F6-5A2BF28B4B1F}"/>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2982807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5C288-B090-4B1E-8BF4-9515139D25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5097DC-FA84-4754-ADFB-FA35731AD48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23639C-0334-4795-A700-A24B2CBCAC7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772E47-9DE2-40F0-B813-8EC3EAA886BE}"/>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6" name="Footer Placeholder 5">
            <a:extLst>
              <a:ext uri="{FF2B5EF4-FFF2-40B4-BE49-F238E27FC236}">
                <a16:creationId xmlns:a16="http://schemas.microsoft.com/office/drawing/2014/main" id="{F3B0A383-6508-44B8-BFDC-D19420A58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DFE019-7CDC-46D1-A7FE-24E6A6323F48}"/>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2989544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396CB-110F-4522-A863-77A0C6D313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EA8B45-FBF9-4A1F-9F60-F96E52DCD1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84330E1-6851-42BF-9D7C-4C7B55AAB5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183654-B466-4740-98A9-414C7EB530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79CDE9D-2551-4A6B-A99F-FEE0455F442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B083C2-D1DB-431A-9ADF-84BA04037FFB}"/>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8" name="Footer Placeholder 7">
            <a:extLst>
              <a:ext uri="{FF2B5EF4-FFF2-40B4-BE49-F238E27FC236}">
                <a16:creationId xmlns:a16="http://schemas.microsoft.com/office/drawing/2014/main" id="{A185E12B-302D-4EBB-83C2-5C091D0BF0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CA9FF0-F307-4CA4-B49B-32798FE418F0}"/>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2414935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68295-B0B7-44E8-839B-3096612C91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9E9146-749E-4B2E-AFFA-EADEEF9A4E09}"/>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4" name="Footer Placeholder 3">
            <a:extLst>
              <a:ext uri="{FF2B5EF4-FFF2-40B4-BE49-F238E27FC236}">
                <a16:creationId xmlns:a16="http://schemas.microsoft.com/office/drawing/2014/main" id="{E6736FF0-A543-4FC6-AB22-7285DDBD34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8F8B1B-C431-4257-B4BE-A069247E8403}"/>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125419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48E9CB-AA81-4363-8DF9-1B0F3712EC20}"/>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3" name="Footer Placeholder 2">
            <a:extLst>
              <a:ext uri="{FF2B5EF4-FFF2-40B4-BE49-F238E27FC236}">
                <a16:creationId xmlns:a16="http://schemas.microsoft.com/office/drawing/2014/main" id="{698EE400-8EDD-4179-8B30-1E82F5461B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67A85B-E0F9-434E-9117-D0387EFB97F2}"/>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145741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C260D-5D65-406E-8160-55C175DB5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3DC570-FACC-49CA-AB03-95128BF1C0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523F8A-24EA-4611-8460-ACA5CBDEA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CCB9D5-A86D-445D-971B-7BC338738283}"/>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6" name="Footer Placeholder 5">
            <a:extLst>
              <a:ext uri="{FF2B5EF4-FFF2-40B4-BE49-F238E27FC236}">
                <a16:creationId xmlns:a16="http://schemas.microsoft.com/office/drawing/2014/main" id="{10867DC2-6FC8-4F63-9400-299D1D7074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AA05FE-7EEE-4067-A722-6504F498B108}"/>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340056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694A8-9630-4A7E-A91E-D88F375FBA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C05B85-509C-425F-8560-4815434DED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FCBCE62-367A-40F8-9F0D-89FE564F3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FAB19CF-FD6C-4722-981B-1F52D6F474D7}"/>
              </a:ext>
            </a:extLst>
          </p:cNvPr>
          <p:cNvSpPr>
            <a:spLocks noGrp="1"/>
          </p:cNvSpPr>
          <p:nvPr>
            <p:ph type="dt" sz="half" idx="10"/>
          </p:nvPr>
        </p:nvSpPr>
        <p:spPr/>
        <p:txBody>
          <a:bodyPr/>
          <a:lstStyle/>
          <a:p>
            <a:fld id="{43A0ACA4-58D0-4CD6-8B84-7FE0D9F5C295}" type="datetimeFigureOut">
              <a:rPr lang="en-US" smtClean="0"/>
              <a:t>10/29/2018</a:t>
            </a:fld>
            <a:endParaRPr lang="en-US"/>
          </a:p>
        </p:txBody>
      </p:sp>
      <p:sp>
        <p:nvSpPr>
          <p:cNvPr id="6" name="Footer Placeholder 5">
            <a:extLst>
              <a:ext uri="{FF2B5EF4-FFF2-40B4-BE49-F238E27FC236}">
                <a16:creationId xmlns:a16="http://schemas.microsoft.com/office/drawing/2014/main" id="{A933A28B-1915-471A-8940-F78430E60A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036B0E-38CD-4419-B815-B02051E9A15E}"/>
              </a:ext>
            </a:extLst>
          </p:cNvPr>
          <p:cNvSpPr>
            <a:spLocks noGrp="1"/>
          </p:cNvSpPr>
          <p:nvPr>
            <p:ph type="sldNum" sz="quarter" idx="12"/>
          </p:nvPr>
        </p:nvSpPr>
        <p:spPr/>
        <p:txBody>
          <a:bodyPr/>
          <a:lstStyle/>
          <a:p>
            <a:fld id="{ADEF3D8F-4AA5-4D2A-9EDF-21E581757DF4}" type="slidenum">
              <a:rPr lang="en-US" smtClean="0"/>
              <a:t>‹#›</a:t>
            </a:fld>
            <a:endParaRPr lang="en-US"/>
          </a:p>
        </p:txBody>
      </p:sp>
    </p:spTree>
    <p:extLst>
      <p:ext uri="{BB962C8B-B14F-4D97-AF65-F5344CB8AC3E}">
        <p14:creationId xmlns:p14="http://schemas.microsoft.com/office/powerpoint/2010/main" val="79004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1FB58B-2CA6-4676-BD0A-DCF861DC3E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B5F9F7-1062-40C8-8A67-95559CBB3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28240-83D9-431C-9ED6-5B55DE0C14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0ACA4-58D0-4CD6-8B84-7FE0D9F5C295}" type="datetimeFigureOut">
              <a:rPr lang="en-US" smtClean="0"/>
              <a:t>10/29/2018</a:t>
            </a:fld>
            <a:endParaRPr lang="en-US"/>
          </a:p>
        </p:txBody>
      </p:sp>
      <p:sp>
        <p:nvSpPr>
          <p:cNvPr id="5" name="Footer Placeholder 4">
            <a:extLst>
              <a:ext uri="{FF2B5EF4-FFF2-40B4-BE49-F238E27FC236}">
                <a16:creationId xmlns:a16="http://schemas.microsoft.com/office/drawing/2014/main" id="{5DACEB13-737A-4216-956F-E9EA6776D7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CF25F9-6B74-45F3-9AB2-262F38020C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F3D8F-4AA5-4D2A-9EDF-21E581757DF4}" type="slidenum">
              <a:rPr lang="en-US" smtClean="0"/>
              <a:t>‹#›</a:t>
            </a:fld>
            <a:endParaRPr lang="en-US"/>
          </a:p>
        </p:txBody>
      </p:sp>
    </p:spTree>
    <p:extLst>
      <p:ext uri="{BB962C8B-B14F-4D97-AF65-F5344CB8AC3E}">
        <p14:creationId xmlns:p14="http://schemas.microsoft.com/office/powerpoint/2010/main" val="3478359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35.xml"/><Relationship Id="rId2" Type="http://schemas.openxmlformats.org/officeDocument/2006/relationships/image" Target="../media/image14.tmp"/><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customXml" Target="../ink/ink38.xml"/><Relationship Id="rId13" Type="http://schemas.openxmlformats.org/officeDocument/2006/relationships/image" Target="NULL"/><Relationship Id="rId3" Type="http://schemas.openxmlformats.org/officeDocument/2006/relationships/image" Target="../media/image16.tmp"/><Relationship Id="rId7" Type="http://schemas.openxmlformats.org/officeDocument/2006/relationships/image" Target="NULL"/><Relationship Id="rId12" Type="http://schemas.openxmlformats.org/officeDocument/2006/relationships/customXml" Target="../ink/ink40.xml"/><Relationship Id="rId2" Type="http://schemas.openxmlformats.org/officeDocument/2006/relationships/image" Target="../media/image15.tmp"/><Relationship Id="rId1" Type="http://schemas.openxmlformats.org/officeDocument/2006/relationships/slideLayout" Target="../slideLayouts/slideLayout7.xml"/><Relationship Id="rId6" Type="http://schemas.openxmlformats.org/officeDocument/2006/relationships/customXml" Target="../ink/ink37.xm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0" Type="http://schemas.openxmlformats.org/officeDocument/2006/relationships/customXml" Target="../ink/ink39.xml"/><Relationship Id="rId4" Type="http://schemas.openxmlformats.org/officeDocument/2006/relationships/customXml" Target="../ink/ink36.xml"/><Relationship Id="rId9" Type="http://schemas.openxmlformats.org/officeDocument/2006/relationships/image" Target="NULL"/><Relationship Id="rId14" Type="http://schemas.openxmlformats.org/officeDocument/2006/relationships/customXml" Target="../ink/ink41.xml"/></Relationships>
</file>

<file path=ppt/slides/_rels/slide13.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8.png"/><Relationship Id="rId3" Type="http://schemas.openxmlformats.org/officeDocument/2006/relationships/image" Target="../media/image3.tmp"/><Relationship Id="rId7" Type="http://schemas.openxmlformats.org/officeDocument/2006/relationships/image" Target="../media/image5.png"/><Relationship Id="rId12" Type="http://schemas.openxmlformats.org/officeDocument/2006/relationships/customXml" Target="../ink/ink5.xml"/><Relationship Id="rId2" Type="http://schemas.openxmlformats.org/officeDocument/2006/relationships/image" Target="../media/image2.tmp"/><Relationship Id="rId1" Type="http://schemas.openxmlformats.org/officeDocument/2006/relationships/slideLayout" Target="../slideLayouts/slideLayout7.xml"/><Relationship Id="rId6" Type="http://schemas.openxmlformats.org/officeDocument/2006/relationships/customXml" Target="../ink/ink2.xm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customXml" Target="../ink/ink8.xml"/><Relationship Id="rId13" Type="http://schemas.openxmlformats.org/officeDocument/2006/relationships/image" Target="NULL"/><Relationship Id="rId18" Type="http://schemas.openxmlformats.org/officeDocument/2006/relationships/customXml" Target="../ink/ink13.xml"/><Relationship Id="rId3" Type="http://schemas.openxmlformats.org/officeDocument/2006/relationships/image" Target="../media/image12.tmp"/><Relationship Id="rId21" Type="http://schemas.openxmlformats.org/officeDocument/2006/relationships/image" Target="NULL"/><Relationship Id="rId7" Type="http://schemas.openxmlformats.org/officeDocument/2006/relationships/image" Target="NULL"/><Relationship Id="rId12" Type="http://schemas.openxmlformats.org/officeDocument/2006/relationships/customXml" Target="../ink/ink10.xml"/><Relationship Id="rId17" Type="http://schemas.openxmlformats.org/officeDocument/2006/relationships/image" Target="NULL"/><Relationship Id="rId2" Type="http://schemas.openxmlformats.org/officeDocument/2006/relationships/image" Target="../media/image11.tmp"/><Relationship Id="rId16" Type="http://schemas.openxmlformats.org/officeDocument/2006/relationships/customXml" Target="../ink/ink12.xml"/><Relationship Id="rId20" Type="http://schemas.openxmlformats.org/officeDocument/2006/relationships/customXml" Target="../ink/ink14.xml"/><Relationship Id="rId1" Type="http://schemas.openxmlformats.org/officeDocument/2006/relationships/slideLayout" Target="../slideLayouts/slideLayout7.xml"/><Relationship Id="rId6" Type="http://schemas.openxmlformats.org/officeDocument/2006/relationships/customXml" Target="../ink/ink7.xm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0" Type="http://schemas.openxmlformats.org/officeDocument/2006/relationships/customXml" Target="../ink/ink9.xml"/><Relationship Id="rId19" Type="http://schemas.openxmlformats.org/officeDocument/2006/relationships/image" Target="NULL"/><Relationship Id="rId4" Type="http://schemas.openxmlformats.org/officeDocument/2006/relationships/customXml" Target="../ink/ink6.xml"/><Relationship Id="rId9" Type="http://schemas.openxmlformats.org/officeDocument/2006/relationships/image" Target="NULL"/><Relationship Id="rId14" Type="http://schemas.openxmlformats.org/officeDocument/2006/relationships/customXml" Target="../ink/ink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customXml" Target="../ink/ink20.xml"/><Relationship Id="rId18" Type="http://schemas.openxmlformats.org/officeDocument/2006/relationships/image" Target="../media/image11.png"/><Relationship Id="rId26" Type="http://schemas.openxmlformats.org/officeDocument/2006/relationships/image" Target="../media/image15.png"/><Relationship Id="rId39" Type="http://schemas.openxmlformats.org/officeDocument/2006/relationships/customXml" Target="../ink/ink33.xml"/><Relationship Id="rId3" Type="http://schemas.openxmlformats.org/officeDocument/2006/relationships/customXml" Target="../ink/ink15.xml"/><Relationship Id="rId21" Type="http://schemas.openxmlformats.org/officeDocument/2006/relationships/customXml" Target="../ink/ink24.xml"/><Relationship Id="rId34" Type="http://schemas.openxmlformats.org/officeDocument/2006/relationships/image" Target="../media/image19.png"/><Relationship Id="rId42" Type="http://schemas.openxmlformats.org/officeDocument/2006/relationships/image" Target="../media/image23.png"/><Relationship Id="rId7" Type="http://schemas.openxmlformats.org/officeDocument/2006/relationships/customXml" Target="../ink/ink17.xml"/><Relationship Id="rId12" Type="http://schemas.openxmlformats.org/officeDocument/2006/relationships/image" Target="../media/image80.png"/><Relationship Id="rId17" Type="http://schemas.openxmlformats.org/officeDocument/2006/relationships/customXml" Target="../ink/ink22.xml"/><Relationship Id="rId25" Type="http://schemas.openxmlformats.org/officeDocument/2006/relationships/customXml" Target="../ink/ink26.xml"/><Relationship Id="rId33" Type="http://schemas.openxmlformats.org/officeDocument/2006/relationships/customXml" Target="../ink/ink30.xml"/><Relationship Id="rId38" Type="http://schemas.openxmlformats.org/officeDocument/2006/relationships/image" Target="../media/image21.png"/><Relationship Id="rId2" Type="http://schemas.openxmlformats.org/officeDocument/2006/relationships/image" Target="../media/image13.tmp"/><Relationship Id="rId16" Type="http://schemas.openxmlformats.org/officeDocument/2006/relationships/image" Target="../media/image100.png"/><Relationship Id="rId20" Type="http://schemas.openxmlformats.org/officeDocument/2006/relationships/image" Target="../media/image12.png"/><Relationship Id="rId29" Type="http://schemas.openxmlformats.org/officeDocument/2006/relationships/customXml" Target="../ink/ink28.xml"/><Relationship Id="rId41" Type="http://schemas.openxmlformats.org/officeDocument/2006/relationships/customXml" Target="../ink/ink34.xml"/><Relationship Id="rId1" Type="http://schemas.openxmlformats.org/officeDocument/2006/relationships/slideLayout" Target="../slideLayouts/slideLayout7.xml"/><Relationship Id="rId6" Type="http://schemas.openxmlformats.org/officeDocument/2006/relationships/image" Target="../media/image50.png"/><Relationship Id="rId11" Type="http://schemas.openxmlformats.org/officeDocument/2006/relationships/customXml" Target="../ink/ink19.xml"/><Relationship Id="rId24" Type="http://schemas.openxmlformats.org/officeDocument/2006/relationships/image" Target="../media/image14.png"/><Relationship Id="rId32" Type="http://schemas.openxmlformats.org/officeDocument/2006/relationships/image" Target="../media/image18.png"/><Relationship Id="rId37" Type="http://schemas.openxmlformats.org/officeDocument/2006/relationships/customXml" Target="../ink/ink32.xml"/><Relationship Id="rId40" Type="http://schemas.openxmlformats.org/officeDocument/2006/relationships/image" Target="../media/image22.png"/><Relationship Id="rId5" Type="http://schemas.openxmlformats.org/officeDocument/2006/relationships/customXml" Target="../ink/ink16.xml"/><Relationship Id="rId15" Type="http://schemas.openxmlformats.org/officeDocument/2006/relationships/customXml" Target="../ink/ink21.xml"/><Relationship Id="rId23" Type="http://schemas.openxmlformats.org/officeDocument/2006/relationships/customXml" Target="../ink/ink25.xml"/><Relationship Id="rId28" Type="http://schemas.openxmlformats.org/officeDocument/2006/relationships/image" Target="../media/image16.png"/><Relationship Id="rId36" Type="http://schemas.openxmlformats.org/officeDocument/2006/relationships/image" Target="../media/image20.png"/><Relationship Id="rId10" Type="http://schemas.openxmlformats.org/officeDocument/2006/relationships/image" Target="../media/image70.png"/><Relationship Id="rId19" Type="http://schemas.openxmlformats.org/officeDocument/2006/relationships/customXml" Target="../ink/ink23.xml"/><Relationship Id="rId31" Type="http://schemas.openxmlformats.org/officeDocument/2006/relationships/customXml" Target="../ink/ink29.xml"/><Relationship Id="rId4" Type="http://schemas.openxmlformats.org/officeDocument/2006/relationships/image" Target="../media/image40.png"/><Relationship Id="rId9" Type="http://schemas.openxmlformats.org/officeDocument/2006/relationships/customXml" Target="../ink/ink18.xml"/><Relationship Id="rId14" Type="http://schemas.openxmlformats.org/officeDocument/2006/relationships/image" Target="../media/image90.png"/><Relationship Id="rId22" Type="http://schemas.openxmlformats.org/officeDocument/2006/relationships/image" Target="../media/image13.png"/><Relationship Id="rId27" Type="http://schemas.openxmlformats.org/officeDocument/2006/relationships/customXml" Target="../ink/ink27.xml"/><Relationship Id="rId30" Type="http://schemas.openxmlformats.org/officeDocument/2006/relationships/image" Target="../media/image17.png"/><Relationship Id="rId35" Type="http://schemas.openxmlformats.org/officeDocument/2006/relationships/customXml" Target="../ink/ink31.xml"/><Relationship Id="rId43" Type="http://schemas.openxmlformats.org/officeDocument/2006/relationships/image" Target="../media/image14.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4F5D3-3135-4314-821C-5C0991043442}"/>
              </a:ext>
            </a:extLst>
          </p:cNvPr>
          <p:cNvSpPr>
            <a:spLocks noGrp="1"/>
          </p:cNvSpPr>
          <p:nvPr>
            <p:ph type="ctrTitle"/>
          </p:nvPr>
        </p:nvSpPr>
        <p:spPr/>
        <p:txBody>
          <a:bodyPr/>
          <a:lstStyle/>
          <a:p>
            <a:r>
              <a:rPr lang="en-US" dirty="0"/>
              <a:t>HINT VERSIONS</a:t>
            </a:r>
          </a:p>
        </p:txBody>
      </p:sp>
      <p:sp>
        <p:nvSpPr>
          <p:cNvPr id="3" name="Subtitle 2">
            <a:extLst>
              <a:ext uri="{FF2B5EF4-FFF2-40B4-BE49-F238E27FC236}">
                <a16:creationId xmlns:a16="http://schemas.microsoft.com/office/drawing/2014/main" id="{D1B57C68-BFF1-435A-A4CF-0CFF02E4680F}"/>
              </a:ext>
            </a:extLst>
          </p:cNvPr>
          <p:cNvSpPr>
            <a:spLocks noGrp="1"/>
          </p:cNvSpPr>
          <p:nvPr>
            <p:ph type="subTitle" idx="1"/>
          </p:nvPr>
        </p:nvSpPr>
        <p:spPr/>
        <p:txBody>
          <a:bodyPr/>
          <a:lstStyle/>
          <a:p>
            <a:r>
              <a:rPr lang="en-US" dirty="0"/>
              <a:t>STUDENT PRACTICE</a:t>
            </a:r>
          </a:p>
        </p:txBody>
      </p:sp>
      <p:pic>
        <p:nvPicPr>
          <p:cNvPr id="9" name="Picture 8">
            <a:extLst>
              <a:ext uri="{FF2B5EF4-FFF2-40B4-BE49-F238E27FC236}">
                <a16:creationId xmlns:a16="http://schemas.microsoft.com/office/drawing/2014/main" id="{FEF9A738-F73A-45D3-AEB9-E336FD9A6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884280">
            <a:off x="579121" y="3991725"/>
            <a:ext cx="3977640" cy="1981051"/>
          </a:xfrm>
          <a:prstGeom prst="rect">
            <a:avLst/>
          </a:prstGeom>
        </p:spPr>
      </p:pic>
      <p:pic>
        <p:nvPicPr>
          <p:cNvPr id="10" name="Picture 9">
            <a:extLst>
              <a:ext uri="{FF2B5EF4-FFF2-40B4-BE49-F238E27FC236}">
                <a16:creationId xmlns:a16="http://schemas.microsoft.com/office/drawing/2014/main" id="{C1958AA6-D16F-40D2-9B98-118D4A35C2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884280">
            <a:off x="7635239" y="4002044"/>
            <a:ext cx="3977640" cy="1981051"/>
          </a:xfrm>
          <a:prstGeom prst="rect">
            <a:avLst/>
          </a:prstGeom>
        </p:spPr>
      </p:pic>
    </p:spTree>
    <p:extLst>
      <p:ext uri="{BB962C8B-B14F-4D97-AF65-F5344CB8AC3E}">
        <p14:creationId xmlns:p14="http://schemas.microsoft.com/office/powerpoint/2010/main" val="3464672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DCE9F3-170D-4591-8BC4-0639F87E75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931" y="713574"/>
            <a:ext cx="6396954" cy="2288958"/>
          </a:xfrm>
          <a:prstGeom prst="rect">
            <a:avLst/>
          </a:prstGeo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9FD876A1-15E0-43BA-8342-DCECE6E151A7}"/>
                  </a:ext>
                </a:extLst>
              </p14:cNvPr>
              <p14:cNvContentPartPr/>
              <p14:nvPr/>
            </p14:nvContentPartPr>
            <p14:xfrm>
              <a:off x="833114" y="1858053"/>
              <a:ext cx="5718240" cy="167760"/>
            </p14:xfrm>
          </p:contentPart>
        </mc:Choice>
        <mc:Fallback xmlns="">
          <p:pic>
            <p:nvPicPr>
              <p:cNvPr id="4" name="Ink 3">
                <a:extLst>
                  <a:ext uri="{FF2B5EF4-FFF2-40B4-BE49-F238E27FC236}">
                    <a16:creationId xmlns:a16="http://schemas.microsoft.com/office/drawing/2014/main" id="{9FD876A1-15E0-43BA-8342-DCECE6E151A7}"/>
                  </a:ext>
                </a:extLst>
              </p:cNvPr>
              <p:cNvPicPr/>
              <p:nvPr/>
            </p:nvPicPr>
            <p:blipFill>
              <a:blip r:embed="rId4"/>
              <a:stretch>
                <a:fillRect/>
              </a:stretch>
            </p:blipFill>
            <p:spPr>
              <a:xfrm>
                <a:off x="817274" y="1794693"/>
                <a:ext cx="5749560" cy="294480"/>
              </a:xfrm>
              <a:prstGeom prst="rect">
                <a:avLst/>
              </a:prstGeom>
            </p:spPr>
          </p:pic>
        </mc:Fallback>
      </mc:AlternateContent>
      <p:sp>
        <p:nvSpPr>
          <p:cNvPr id="6" name="TextBox 5">
            <a:extLst>
              <a:ext uri="{FF2B5EF4-FFF2-40B4-BE49-F238E27FC236}">
                <a16:creationId xmlns:a16="http://schemas.microsoft.com/office/drawing/2014/main" id="{AD3E986D-FF39-4D7F-B7D1-D98826662B33}"/>
              </a:ext>
            </a:extLst>
          </p:cNvPr>
          <p:cNvSpPr txBox="1"/>
          <p:nvPr/>
        </p:nvSpPr>
        <p:spPr>
          <a:xfrm>
            <a:off x="833114" y="4684923"/>
            <a:ext cx="7725939" cy="1200329"/>
          </a:xfrm>
          <a:prstGeom prst="rect">
            <a:avLst/>
          </a:prstGeom>
          <a:noFill/>
        </p:spPr>
        <p:txBody>
          <a:bodyPr wrap="square" rtlCol="0">
            <a:spAutoFit/>
          </a:bodyPr>
          <a:lstStyle/>
          <a:p>
            <a:r>
              <a:rPr lang="en-US" dirty="0"/>
              <a:t>B is the correct answer </a:t>
            </a:r>
            <a:r>
              <a:rPr lang="en-US" b="1" dirty="0"/>
              <a:t>be</a:t>
            </a:r>
            <a:r>
              <a:rPr lang="en-US" dirty="0"/>
              <a:t>cause in the first paragraph he talks about his childhood and the musical influences that he had. Then in the second paragraph he talks about how he went on to making his own music based off of his uncles song that he heard as a child. </a:t>
            </a:r>
          </a:p>
        </p:txBody>
      </p:sp>
      <p:sp>
        <p:nvSpPr>
          <p:cNvPr id="7" name="TextBox 6">
            <a:extLst>
              <a:ext uri="{FF2B5EF4-FFF2-40B4-BE49-F238E27FC236}">
                <a16:creationId xmlns:a16="http://schemas.microsoft.com/office/drawing/2014/main" id="{AAB29A12-6308-4D8A-AC52-BDCF4F0502C0}"/>
              </a:ext>
            </a:extLst>
          </p:cNvPr>
          <p:cNvSpPr txBox="1"/>
          <p:nvPr/>
        </p:nvSpPr>
        <p:spPr>
          <a:xfrm>
            <a:off x="5809227" y="1392365"/>
            <a:ext cx="5499652" cy="369332"/>
          </a:xfrm>
          <a:prstGeom prst="rect">
            <a:avLst/>
          </a:prstGeom>
          <a:noFill/>
        </p:spPr>
        <p:txBody>
          <a:bodyPr wrap="square" rtlCol="0">
            <a:spAutoFit/>
          </a:bodyPr>
          <a:lstStyle/>
          <a:p>
            <a:r>
              <a:rPr lang="en-US" dirty="0"/>
              <a:t>No, its not spoken from a family member perspective</a:t>
            </a:r>
          </a:p>
        </p:txBody>
      </p:sp>
      <p:sp>
        <p:nvSpPr>
          <p:cNvPr id="8" name="TextBox 7">
            <a:extLst>
              <a:ext uri="{FF2B5EF4-FFF2-40B4-BE49-F238E27FC236}">
                <a16:creationId xmlns:a16="http://schemas.microsoft.com/office/drawing/2014/main" id="{A6C0CCA0-0103-4425-92A8-FFD1C9052F3E}"/>
              </a:ext>
            </a:extLst>
          </p:cNvPr>
          <p:cNvSpPr txBox="1"/>
          <p:nvPr/>
        </p:nvSpPr>
        <p:spPr>
          <a:xfrm>
            <a:off x="6736885" y="2025813"/>
            <a:ext cx="4704521" cy="369332"/>
          </a:xfrm>
          <a:prstGeom prst="rect">
            <a:avLst/>
          </a:prstGeom>
          <a:noFill/>
        </p:spPr>
        <p:txBody>
          <a:bodyPr wrap="square" rtlCol="0">
            <a:spAutoFit/>
          </a:bodyPr>
          <a:lstStyle/>
          <a:p>
            <a:r>
              <a:rPr lang="en-US" dirty="0"/>
              <a:t>No, it never talks about his interest in America</a:t>
            </a:r>
          </a:p>
        </p:txBody>
      </p:sp>
      <p:sp>
        <p:nvSpPr>
          <p:cNvPr id="9" name="TextBox 8">
            <a:extLst>
              <a:ext uri="{FF2B5EF4-FFF2-40B4-BE49-F238E27FC236}">
                <a16:creationId xmlns:a16="http://schemas.microsoft.com/office/drawing/2014/main" id="{41A55F9C-31B2-4D29-9350-75CA5B1A3B84}"/>
              </a:ext>
            </a:extLst>
          </p:cNvPr>
          <p:cNvSpPr txBox="1"/>
          <p:nvPr/>
        </p:nvSpPr>
        <p:spPr>
          <a:xfrm>
            <a:off x="6096000" y="2417934"/>
            <a:ext cx="4373217" cy="646331"/>
          </a:xfrm>
          <a:prstGeom prst="rect">
            <a:avLst/>
          </a:prstGeom>
          <a:noFill/>
        </p:spPr>
        <p:txBody>
          <a:bodyPr wrap="square" rtlCol="0">
            <a:spAutoFit/>
          </a:bodyPr>
          <a:lstStyle/>
          <a:p>
            <a:r>
              <a:rPr lang="en-US" dirty="0"/>
              <a:t>No, he never talks about his interest in pop music</a:t>
            </a:r>
          </a:p>
        </p:txBody>
      </p:sp>
      <p:sp>
        <p:nvSpPr>
          <p:cNvPr id="10" name="Rectangle 9">
            <a:extLst>
              <a:ext uri="{FF2B5EF4-FFF2-40B4-BE49-F238E27FC236}">
                <a16:creationId xmlns:a16="http://schemas.microsoft.com/office/drawing/2014/main" id="{681F88EE-CDFA-45B2-8C77-5FB87734504F}"/>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12</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027983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7EFB52-FD57-4CFD-A871-46698E715A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77" y="324548"/>
            <a:ext cx="5856506" cy="6213412"/>
          </a:xfrm>
          <a:prstGeom prst="rect">
            <a:avLst/>
          </a:prstGeom>
        </p:spPr>
      </p:pic>
      <p:pic>
        <p:nvPicPr>
          <p:cNvPr id="5" name="Picture 4">
            <a:extLst>
              <a:ext uri="{FF2B5EF4-FFF2-40B4-BE49-F238E27FC236}">
                <a16:creationId xmlns:a16="http://schemas.microsoft.com/office/drawing/2014/main" id="{B6F3A6B5-41C9-4ECB-B3F6-35683D7D49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2837" y="1626718"/>
            <a:ext cx="6209944" cy="3387242"/>
          </a:xfrm>
          <a:prstGeom prst="rect">
            <a:avLst/>
          </a:prstGeom>
        </p:spPr>
      </p:pic>
      <p:sp>
        <p:nvSpPr>
          <p:cNvPr id="4" name="Rectangle 3">
            <a:extLst>
              <a:ext uri="{FF2B5EF4-FFF2-40B4-BE49-F238E27FC236}">
                <a16:creationId xmlns:a16="http://schemas.microsoft.com/office/drawing/2014/main" id="{9940A887-D355-4B9B-972E-8B5FC07B1882}"/>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17</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685642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7EFB52-FD57-4CFD-A871-46698E715A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77" y="324548"/>
            <a:ext cx="5856506" cy="6213412"/>
          </a:xfrm>
          <a:prstGeom prst="rect">
            <a:avLst/>
          </a:prstGeom>
        </p:spPr>
      </p:pic>
      <p:pic>
        <p:nvPicPr>
          <p:cNvPr id="5" name="Picture 4">
            <a:extLst>
              <a:ext uri="{FF2B5EF4-FFF2-40B4-BE49-F238E27FC236}">
                <a16:creationId xmlns:a16="http://schemas.microsoft.com/office/drawing/2014/main" id="{B6F3A6B5-41C9-4ECB-B3F6-35683D7D49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2837" y="1626718"/>
            <a:ext cx="6209944" cy="3387242"/>
          </a:xfrm>
          <a:prstGeom prst="rect">
            <a:avLst/>
          </a:prstGeom>
        </p:spPr>
      </p:pic>
      <mc:AlternateContent xmlns:mc="http://schemas.openxmlformats.org/markup-compatibility/2006" xmlns:p14="http://schemas.microsoft.com/office/powerpoint/2010/main">
        <mc:Choice Requires="p14">
          <p:contentPart p14:bwMode="auto" r:id="rId4">
            <p14:nvContentPartPr>
              <p14:cNvPr id="11" name="Ink 10">
                <a:extLst>
                  <a:ext uri="{FF2B5EF4-FFF2-40B4-BE49-F238E27FC236}">
                    <a16:creationId xmlns:a16="http://schemas.microsoft.com/office/drawing/2014/main" id="{2E94B603-E45C-4F45-950B-0162A1D6BFEF}"/>
                  </a:ext>
                </a:extLst>
              </p14:cNvPr>
              <p14:cNvContentPartPr/>
              <p14:nvPr/>
            </p14:nvContentPartPr>
            <p14:xfrm>
              <a:off x="6546501" y="2000682"/>
              <a:ext cx="5230440" cy="106560"/>
            </p14:xfrm>
          </p:contentPart>
        </mc:Choice>
        <mc:Fallback xmlns="">
          <p:pic>
            <p:nvPicPr>
              <p:cNvPr id="11" name="Ink 10">
                <a:extLst>
                  <a:ext uri="{FF2B5EF4-FFF2-40B4-BE49-F238E27FC236}">
                    <a16:creationId xmlns:a16="http://schemas.microsoft.com/office/drawing/2014/main" id="{2E94B603-E45C-4F45-950B-0162A1D6BFEF}"/>
                  </a:ext>
                </a:extLst>
              </p:cNvPr>
              <p:cNvPicPr/>
              <p:nvPr/>
            </p:nvPicPr>
            <p:blipFill>
              <a:blip r:embed="rId5"/>
              <a:stretch>
                <a:fillRect/>
              </a:stretch>
            </p:blipFill>
            <p:spPr>
              <a:xfrm>
                <a:off x="6492501" y="1893042"/>
                <a:ext cx="5338080" cy="322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2" name="Ink 11">
                <a:extLst>
                  <a:ext uri="{FF2B5EF4-FFF2-40B4-BE49-F238E27FC236}">
                    <a16:creationId xmlns:a16="http://schemas.microsoft.com/office/drawing/2014/main" id="{42BEB54A-5237-4DA8-8117-A753AF5D1530}"/>
                  </a:ext>
                </a:extLst>
              </p14:cNvPr>
              <p14:cNvContentPartPr/>
              <p14:nvPr/>
            </p14:nvContentPartPr>
            <p14:xfrm>
              <a:off x="6426621" y="2360682"/>
              <a:ext cx="1544760" cy="77760"/>
            </p14:xfrm>
          </p:contentPart>
        </mc:Choice>
        <mc:Fallback xmlns="">
          <p:pic>
            <p:nvPicPr>
              <p:cNvPr id="12" name="Ink 11">
                <a:extLst>
                  <a:ext uri="{FF2B5EF4-FFF2-40B4-BE49-F238E27FC236}">
                    <a16:creationId xmlns:a16="http://schemas.microsoft.com/office/drawing/2014/main" id="{42BEB54A-5237-4DA8-8117-A753AF5D1530}"/>
                  </a:ext>
                </a:extLst>
              </p:cNvPr>
              <p:cNvPicPr/>
              <p:nvPr/>
            </p:nvPicPr>
            <p:blipFill>
              <a:blip r:embed="rId7"/>
              <a:stretch>
                <a:fillRect/>
              </a:stretch>
            </p:blipFill>
            <p:spPr>
              <a:xfrm>
                <a:off x="6372981" y="2253042"/>
                <a:ext cx="1652400" cy="2934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CAEF4010-7D7A-44C5-B1C3-C0FDC7C76B2D}"/>
                  </a:ext>
                </a:extLst>
              </p14:cNvPr>
              <p14:cNvContentPartPr/>
              <p14:nvPr/>
            </p14:nvContentPartPr>
            <p14:xfrm>
              <a:off x="2583981" y="4182282"/>
              <a:ext cx="2959200" cy="192600"/>
            </p14:xfrm>
          </p:contentPart>
        </mc:Choice>
        <mc:Fallback xmlns="">
          <p:pic>
            <p:nvPicPr>
              <p:cNvPr id="13" name="Ink 12">
                <a:extLst>
                  <a:ext uri="{FF2B5EF4-FFF2-40B4-BE49-F238E27FC236}">
                    <a16:creationId xmlns:a16="http://schemas.microsoft.com/office/drawing/2014/main" id="{CAEF4010-7D7A-44C5-B1C3-C0FDC7C76B2D}"/>
                  </a:ext>
                </a:extLst>
              </p:cNvPr>
              <p:cNvPicPr/>
              <p:nvPr/>
            </p:nvPicPr>
            <p:blipFill>
              <a:blip r:embed="rId9"/>
              <a:stretch>
                <a:fillRect/>
              </a:stretch>
            </p:blipFill>
            <p:spPr>
              <a:xfrm>
                <a:off x="2530341" y="4074282"/>
                <a:ext cx="3066840" cy="408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67CA09A4-B2A9-4928-8614-5FFE57994B6E}"/>
                  </a:ext>
                </a:extLst>
              </p14:cNvPr>
              <p14:cNvContentPartPr/>
              <p14:nvPr/>
            </p14:nvContentPartPr>
            <p14:xfrm>
              <a:off x="198261" y="3688362"/>
              <a:ext cx="3957120" cy="445320"/>
            </p14:xfrm>
          </p:contentPart>
        </mc:Choice>
        <mc:Fallback xmlns="">
          <p:pic>
            <p:nvPicPr>
              <p:cNvPr id="14" name="Ink 13">
                <a:extLst>
                  <a:ext uri="{FF2B5EF4-FFF2-40B4-BE49-F238E27FC236}">
                    <a16:creationId xmlns:a16="http://schemas.microsoft.com/office/drawing/2014/main" id="{67CA09A4-B2A9-4928-8614-5FFE57994B6E}"/>
                  </a:ext>
                </a:extLst>
              </p:cNvPr>
              <p:cNvPicPr/>
              <p:nvPr/>
            </p:nvPicPr>
            <p:blipFill>
              <a:blip r:embed="rId11"/>
              <a:stretch>
                <a:fillRect/>
              </a:stretch>
            </p:blipFill>
            <p:spPr>
              <a:xfrm>
                <a:off x="144621" y="3580722"/>
                <a:ext cx="4064760" cy="6609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5" name="Ink 14">
                <a:extLst>
                  <a:ext uri="{FF2B5EF4-FFF2-40B4-BE49-F238E27FC236}">
                    <a16:creationId xmlns:a16="http://schemas.microsoft.com/office/drawing/2014/main" id="{6E33A5AF-CF88-4B6C-8B88-5069A045DC14}"/>
                  </a:ext>
                </a:extLst>
              </p14:cNvPr>
              <p14:cNvContentPartPr/>
              <p14:nvPr/>
            </p14:nvContentPartPr>
            <p14:xfrm>
              <a:off x="3167181" y="5032962"/>
              <a:ext cx="3036240" cy="254520"/>
            </p14:xfrm>
          </p:contentPart>
        </mc:Choice>
        <mc:Fallback xmlns="">
          <p:pic>
            <p:nvPicPr>
              <p:cNvPr id="15" name="Ink 14">
                <a:extLst>
                  <a:ext uri="{FF2B5EF4-FFF2-40B4-BE49-F238E27FC236}">
                    <a16:creationId xmlns:a16="http://schemas.microsoft.com/office/drawing/2014/main" id="{6E33A5AF-CF88-4B6C-8B88-5069A045DC14}"/>
                  </a:ext>
                </a:extLst>
              </p:cNvPr>
              <p:cNvPicPr/>
              <p:nvPr/>
            </p:nvPicPr>
            <p:blipFill>
              <a:blip r:embed="rId13"/>
              <a:stretch>
                <a:fillRect/>
              </a:stretch>
            </p:blipFill>
            <p:spPr>
              <a:xfrm>
                <a:off x="3113181" y="4925322"/>
                <a:ext cx="3143880" cy="4701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6" name="Ink 15">
                <a:extLst>
                  <a:ext uri="{FF2B5EF4-FFF2-40B4-BE49-F238E27FC236}">
                    <a16:creationId xmlns:a16="http://schemas.microsoft.com/office/drawing/2014/main" id="{0F7725F5-3AE7-4C7C-B017-7F37B85DD9B4}"/>
                  </a:ext>
                </a:extLst>
              </p14:cNvPr>
              <p14:cNvContentPartPr/>
              <p14:nvPr/>
            </p14:nvContentPartPr>
            <p14:xfrm>
              <a:off x="211941" y="5471082"/>
              <a:ext cx="2914560" cy="147600"/>
            </p14:xfrm>
          </p:contentPart>
        </mc:Choice>
        <mc:Fallback xmlns="">
          <p:pic>
            <p:nvPicPr>
              <p:cNvPr id="16" name="Ink 15">
                <a:extLst>
                  <a:ext uri="{FF2B5EF4-FFF2-40B4-BE49-F238E27FC236}">
                    <a16:creationId xmlns:a16="http://schemas.microsoft.com/office/drawing/2014/main" id="{0F7725F5-3AE7-4C7C-B017-7F37B85DD9B4}"/>
                  </a:ext>
                </a:extLst>
              </p:cNvPr>
              <p:cNvPicPr/>
              <p:nvPr/>
            </p:nvPicPr>
            <p:blipFill>
              <a:blip r:embed="rId15"/>
              <a:stretch>
                <a:fillRect/>
              </a:stretch>
            </p:blipFill>
            <p:spPr>
              <a:xfrm>
                <a:off x="157941" y="5363442"/>
                <a:ext cx="3022200" cy="363240"/>
              </a:xfrm>
              <a:prstGeom prst="rect">
                <a:avLst/>
              </a:prstGeom>
            </p:spPr>
          </p:pic>
        </mc:Fallback>
      </mc:AlternateContent>
      <p:sp>
        <p:nvSpPr>
          <p:cNvPr id="10" name="Rectangle 9">
            <a:extLst>
              <a:ext uri="{FF2B5EF4-FFF2-40B4-BE49-F238E27FC236}">
                <a16:creationId xmlns:a16="http://schemas.microsoft.com/office/drawing/2014/main" id="{41A42BA7-92C1-4CFB-B361-7BDF4F2125FF}"/>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17</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048918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7EFB52-FD57-4CFD-A871-46698E715A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77" y="324548"/>
            <a:ext cx="5856506" cy="6213412"/>
          </a:xfrm>
          <a:prstGeom prst="rect">
            <a:avLst/>
          </a:prstGeom>
        </p:spPr>
      </p:pic>
      <p:pic>
        <p:nvPicPr>
          <p:cNvPr id="5" name="Picture 4">
            <a:extLst>
              <a:ext uri="{FF2B5EF4-FFF2-40B4-BE49-F238E27FC236}">
                <a16:creationId xmlns:a16="http://schemas.microsoft.com/office/drawing/2014/main" id="{B6F3A6B5-41C9-4ECB-B3F6-35683D7D49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2483" y="147776"/>
            <a:ext cx="6209944" cy="3387242"/>
          </a:xfrm>
          <a:prstGeom prst="rect">
            <a:avLst/>
          </a:prstGeom>
        </p:spPr>
      </p:pic>
      <p:sp>
        <p:nvSpPr>
          <p:cNvPr id="2" name="TextBox 1">
            <a:extLst>
              <a:ext uri="{FF2B5EF4-FFF2-40B4-BE49-F238E27FC236}">
                <a16:creationId xmlns:a16="http://schemas.microsoft.com/office/drawing/2014/main" id="{98B17C48-1F1C-4779-9CAB-886F432068C3}"/>
              </a:ext>
            </a:extLst>
          </p:cNvPr>
          <p:cNvSpPr txBox="1"/>
          <p:nvPr/>
        </p:nvSpPr>
        <p:spPr>
          <a:xfrm>
            <a:off x="6250264" y="3676921"/>
            <a:ext cx="5654736" cy="3139321"/>
          </a:xfrm>
          <a:prstGeom prst="rect">
            <a:avLst/>
          </a:prstGeom>
          <a:noFill/>
        </p:spPr>
        <p:txBody>
          <a:bodyPr wrap="square" rtlCol="0">
            <a:spAutoFit/>
          </a:bodyPr>
          <a:lstStyle/>
          <a:p>
            <a:pPr marL="342900" indent="-342900">
              <a:buAutoNum type="alphaUcPeriod"/>
            </a:pPr>
            <a:r>
              <a:rPr lang="en-US" dirty="0"/>
              <a:t>Incorrect because they aren’t impairing scientific research.</a:t>
            </a:r>
          </a:p>
          <a:p>
            <a:pPr marL="342900" indent="-342900">
              <a:buAutoNum type="alphaUcPeriod"/>
            </a:pPr>
            <a:r>
              <a:rPr lang="en-US" dirty="0"/>
              <a:t>Incorrect because the more resources available makes scientific research better rather than impairing it.</a:t>
            </a:r>
          </a:p>
          <a:p>
            <a:pPr marL="342900" indent="-342900">
              <a:buAutoNum type="alphaUcPeriod"/>
            </a:pPr>
            <a:r>
              <a:rPr lang="en-US" dirty="0"/>
              <a:t>Incorrect because the passage says that money is more necessary than ideology. Also, the political correctness is less important than the economic forces that drive the research.</a:t>
            </a:r>
          </a:p>
          <a:p>
            <a:pPr marL="342900" indent="-342900">
              <a:buAutoNum type="alphaUcPeriod"/>
            </a:pPr>
            <a:r>
              <a:rPr lang="en-US" dirty="0"/>
              <a:t>Correct because the economic conditions are more important than the political conditions. The research is not designed to prioritize public interest.</a:t>
            </a:r>
          </a:p>
        </p:txBody>
      </p:sp>
      <p:sp>
        <p:nvSpPr>
          <p:cNvPr id="6" name="Rectangle 5">
            <a:extLst>
              <a:ext uri="{FF2B5EF4-FFF2-40B4-BE49-F238E27FC236}">
                <a16:creationId xmlns:a16="http://schemas.microsoft.com/office/drawing/2014/main" id="{88762041-393F-4AB7-9976-F068A6A2454F}"/>
              </a:ext>
            </a:extLst>
          </p:cNvPr>
          <p:cNvSpPr/>
          <p:nvPr/>
        </p:nvSpPr>
        <p:spPr>
          <a:xfrm>
            <a:off x="5560436" y="1922105"/>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17</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01364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14311D-FF4D-4472-82D9-0AC8156979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744" y="688407"/>
            <a:ext cx="4818936" cy="5060554"/>
          </a:xfrm>
          <a:prstGeom prst="rect">
            <a:avLst/>
          </a:prstGeom>
        </p:spPr>
      </p:pic>
      <p:pic>
        <p:nvPicPr>
          <p:cNvPr id="7" name="Picture 6">
            <a:extLst>
              <a:ext uri="{FF2B5EF4-FFF2-40B4-BE49-F238E27FC236}">
                <a16:creationId xmlns:a16="http://schemas.microsoft.com/office/drawing/2014/main" id="{57034270-74BD-44A1-8734-B7F0AF9A83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9285" y="1497131"/>
            <a:ext cx="6671971" cy="2495749"/>
          </a:xfrm>
          <a:prstGeom prst="rect">
            <a:avLst/>
          </a:prstGeom>
        </p:spPr>
      </p:pic>
      <p:sp>
        <p:nvSpPr>
          <p:cNvPr id="3" name="Rectangle 2">
            <a:extLst>
              <a:ext uri="{FF2B5EF4-FFF2-40B4-BE49-F238E27FC236}">
                <a16:creationId xmlns:a16="http://schemas.microsoft.com/office/drawing/2014/main" id="{990B0411-3E38-4152-8F90-EC0AAA14D8AE}"/>
              </a:ext>
            </a:extLst>
          </p:cNvPr>
          <p:cNvSpPr/>
          <p:nvPr/>
        </p:nvSpPr>
        <p:spPr>
          <a:xfrm>
            <a:off x="11471931" y="226742"/>
            <a:ext cx="720069"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9.</a:t>
            </a:r>
          </a:p>
        </p:txBody>
      </p:sp>
    </p:spTree>
    <p:extLst>
      <p:ext uri="{BB962C8B-B14F-4D97-AF65-F5344CB8AC3E}">
        <p14:creationId xmlns:p14="http://schemas.microsoft.com/office/powerpoint/2010/main" val="351966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14311D-FF4D-4472-82D9-0AC8156979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744" y="688407"/>
            <a:ext cx="4818936" cy="5060554"/>
          </a:xfrm>
          <a:prstGeom prst="rect">
            <a:avLst/>
          </a:prstGeom>
        </p:spPr>
      </p:pic>
      <p:pic>
        <p:nvPicPr>
          <p:cNvPr id="7" name="Picture 6">
            <a:extLst>
              <a:ext uri="{FF2B5EF4-FFF2-40B4-BE49-F238E27FC236}">
                <a16:creationId xmlns:a16="http://schemas.microsoft.com/office/drawing/2014/main" id="{57034270-74BD-44A1-8734-B7F0AF9A83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9285" y="1391114"/>
            <a:ext cx="6671971" cy="2495749"/>
          </a:xfrm>
          <a:prstGeom prst="rect">
            <a:avLst/>
          </a:prstGeom>
        </p:spPr>
      </p:pic>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40EA84B3-767D-4BAC-87DB-AB3B79ECDC3F}"/>
                  </a:ext>
                </a:extLst>
              </p14:cNvPr>
              <p14:cNvContentPartPr/>
              <p14:nvPr/>
            </p14:nvContentPartPr>
            <p14:xfrm>
              <a:off x="357741" y="2620962"/>
              <a:ext cx="369720" cy="16200"/>
            </p14:xfrm>
          </p:contentPart>
        </mc:Choice>
        <mc:Fallback xmlns="">
          <p:pic>
            <p:nvPicPr>
              <p:cNvPr id="2" name="Ink 1">
                <a:extLst>
                  <a:ext uri="{FF2B5EF4-FFF2-40B4-BE49-F238E27FC236}">
                    <a16:creationId xmlns:a16="http://schemas.microsoft.com/office/drawing/2014/main" id="{40EA84B3-767D-4BAC-87DB-AB3B79ECDC3F}"/>
                  </a:ext>
                </a:extLst>
              </p:cNvPr>
              <p:cNvPicPr/>
              <p:nvPr/>
            </p:nvPicPr>
            <p:blipFill>
              <a:blip r:embed="rId5"/>
              <a:stretch>
                <a:fillRect/>
              </a:stretch>
            </p:blipFill>
            <p:spPr>
              <a:xfrm>
                <a:off x="303741" y="2512962"/>
                <a:ext cx="477360" cy="2318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id="{80AABFCD-0BD6-46C1-8F1B-6BF5F4C15914}"/>
                  </a:ext>
                </a:extLst>
              </p14:cNvPr>
              <p14:cNvContentPartPr/>
              <p14:nvPr/>
            </p14:nvContentPartPr>
            <p14:xfrm>
              <a:off x="489861" y="4649202"/>
              <a:ext cx="1215720" cy="82080"/>
            </p14:xfrm>
          </p:contentPart>
        </mc:Choice>
        <mc:Fallback xmlns="">
          <p:pic>
            <p:nvPicPr>
              <p:cNvPr id="3" name="Ink 2">
                <a:extLst>
                  <a:ext uri="{FF2B5EF4-FFF2-40B4-BE49-F238E27FC236}">
                    <a16:creationId xmlns:a16="http://schemas.microsoft.com/office/drawing/2014/main" id="{80AABFCD-0BD6-46C1-8F1B-6BF5F4C15914}"/>
                  </a:ext>
                </a:extLst>
              </p:cNvPr>
              <p:cNvPicPr/>
              <p:nvPr/>
            </p:nvPicPr>
            <p:blipFill>
              <a:blip r:embed="rId7"/>
              <a:stretch>
                <a:fillRect/>
              </a:stretch>
            </p:blipFill>
            <p:spPr>
              <a:xfrm>
                <a:off x="435861" y="4541562"/>
                <a:ext cx="1323360" cy="297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 name="Ink 3">
                <a:extLst>
                  <a:ext uri="{FF2B5EF4-FFF2-40B4-BE49-F238E27FC236}">
                    <a16:creationId xmlns:a16="http://schemas.microsoft.com/office/drawing/2014/main" id="{6A91FD7A-52D1-40CD-89A1-164B0138625E}"/>
                  </a:ext>
                </a:extLst>
              </p14:cNvPr>
              <p14:cNvContentPartPr/>
              <p14:nvPr/>
            </p14:nvContentPartPr>
            <p14:xfrm>
              <a:off x="1894941" y="4690962"/>
              <a:ext cx="510480" cy="5400"/>
            </p14:xfrm>
          </p:contentPart>
        </mc:Choice>
        <mc:Fallback xmlns="">
          <p:pic>
            <p:nvPicPr>
              <p:cNvPr id="4" name="Ink 3">
                <a:extLst>
                  <a:ext uri="{FF2B5EF4-FFF2-40B4-BE49-F238E27FC236}">
                    <a16:creationId xmlns:a16="http://schemas.microsoft.com/office/drawing/2014/main" id="{6A91FD7A-52D1-40CD-89A1-164B0138625E}"/>
                  </a:ext>
                </a:extLst>
              </p:cNvPr>
              <p:cNvPicPr/>
              <p:nvPr/>
            </p:nvPicPr>
            <p:blipFill>
              <a:blip r:embed="rId9"/>
              <a:stretch>
                <a:fillRect/>
              </a:stretch>
            </p:blipFill>
            <p:spPr>
              <a:xfrm>
                <a:off x="1840941" y="4583322"/>
                <a:ext cx="618120" cy="2210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 5">
                <a:extLst>
                  <a:ext uri="{FF2B5EF4-FFF2-40B4-BE49-F238E27FC236}">
                    <a16:creationId xmlns:a16="http://schemas.microsoft.com/office/drawing/2014/main" id="{CFB873A3-7A17-4358-9F3C-75775788F131}"/>
                  </a:ext>
                </a:extLst>
              </p14:cNvPr>
              <p14:cNvContentPartPr/>
              <p14:nvPr/>
            </p14:nvContentPartPr>
            <p14:xfrm>
              <a:off x="4067901" y="4703922"/>
              <a:ext cx="595440" cy="360"/>
            </p14:xfrm>
          </p:contentPart>
        </mc:Choice>
        <mc:Fallback xmlns="">
          <p:pic>
            <p:nvPicPr>
              <p:cNvPr id="6" name="Ink 5">
                <a:extLst>
                  <a:ext uri="{FF2B5EF4-FFF2-40B4-BE49-F238E27FC236}">
                    <a16:creationId xmlns:a16="http://schemas.microsoft.com/office/drawing/2014/main" id="{CFB873A3-7A17-4358-9F3C-75775788F131}"/>
                  </a:ext>
                </a:extLst>
              </p:cNvPr>
              <p:cNvPicPr/>
              <p:nvPr/>
            </p:nvPicPr>
            <p:blipFill>
              <a:blip r:embed="rId11"/>
              <a:stretch>
                <a:fillRect/>
              </a:stretch>
            </p:blipFill>
            <p:spPr>
              <a:xfrm>
                <a:off x="4014261" y="4596282"/>
                <a:ext cx="7030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a:extLst>
                  <a:ext uri="{FF2B5EF4-FFF2-40B4-BE49-F238E27FC236}">
                    <a16:creationId xmlns:a16="http://schemas.microsoft.com/office/drawing/2014/main" id="{70E33975-D572-4B47-BA8C-A75400EE773C}"/>
                  </a:ext>
                </a:extLst>
              </p14:cNvPr>
              <p14:cNvContentPartPr/>
              <p14:nvPr/>
            </p14:nvContentPartPr>
            <p14:xfrm>
              <a:off x="1218501" y="4941882"/>
              <a:ext cx="775440" cy="69480"/>
            </p14:xfrm>
          </p:contentPart>
        </mc:Choice>
        <mc:Fallback xmlns="">
          <p:pic>
            <p:nvPicPr>
              <p:cNvPr id="8" name="Ink 7">
                <a:extLst>
                  <a:ext uri="{FF2B5EF4-FFF2-40B4-BE49-F238E27FC236}">
                    <a16:creationId xmlns:a16="http://schemas.microsoft.com/office/drawing/2014/main" id="{70E33975-D572-4B47-BA8C-A75400EE773C}"/>
                  </a:ext>
                </a:extLst>
              </p:cNvPr>
              <p:cNvPicPr/>
              <p:nvPr/>
            </p:nvPicPr>
            <p:blipFill>
              <a:blip r:embed="rId13"/>
              <a:stretch>
                <a:fillRect/>
              </a:stretch>
            </p:blipFill>
            <p:spPr>
              <a:xfrm>
                <a:off x="1164861" y="4834242"/>
                <a:ext cx="883080" cy="285120"/>
              </a:xfrm>
              <a:prstGeom prst="rect">
                <a:avLst/>
              </a:prstGeom>
            </p:spPr>
          </p:pic>
        </mc:Fallback>
      </mc:AlternateContent>
      <p:sp>
        <p:nvSpPr>
          <p:cNvPr id="9" name="TextBox 8">
            <a:extLst>
              <a:ext uri="{FF2B5EF4-FFF2-40B4-BE49-F238E27FC236}">
                <a16:creationId xmlns:a16="http://schemas.microsoft.com/office/drawing/2014/main" id="{DACC1B88-058B-4222-BE4A-2AAF9F2AFC43}"/>
              </a:ext>
            </a:extLst>
          </p:cNvPr>
          <p:cNvSpPr txBox="1"/>
          <p:nvPr/>
        </p:nvSpPr>
        <p:spPr>
          <a:xfrm>
            <a:off x="6096000" y="4187687"/>
            <a:ext cx="4877499" cy="1200329"/>
          </a:xfrm>
          <a:prstGeom prst="rect">
            <a:avLst/>
          </a:prstGeom>
          <a:noFill/>
        </p:spPr>
        <p:txBody>
          <a:bodyPr wrap="square" rtlCol="0">
            <a:spAutoFit/>
          </a:bodyPr>
          <a:lstStyle/>
          <a:p>
            <a:r>
              <a:rPr lang="en-US" dirty="0"/>
              <a:t>HINT: Think about the meaning of these certain words and their connotations. Also think about the differences in the words, “bumpy” and “straight”, showing change in the map. </a:t>
            </a:r>
          </a:p>
        </p:txBody>
      </p:sp>
      <p:sp>
        <p:nvSpPr>
          <p:cNvPr id="10" name="Rectangle 9">
            <a:extLst>
              <a:ext uri="{FF2B5EF4-FFF2-40B4-BE49-F238E27FC236}">
                <a16:creationId xmlns:a16="http://schemas.microsoft.com/office/drawing/2014/main" id="{10312F74-977E-4FA9-82F6-962C9F7BC05A}"/>
              </a:ext>
            </a:extLst>
          </p:cNvPr>
          <p:cNvSpPr/>
          <p:nvPr/>
        </p:nvSpPr>
        <p:spPr>
          <a:xfrm>
            <a:off x="11471931" y="226742"/>
            <a:ext cx="720069"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9.</a:t>
            </a:r>
          </a:p>
        </p:txBody>
      </p:sp>
    </p:spTree>
    <p:extLst>
      <p:ext uri="{BB962C8B-B14F-4D97-AF65-F5344CB8AC3E}">
        <p14:creationId xmlns:p14="http://schemas.microsoft.com/office/powerpoint/2010/main" val="4022690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2E31B-41B4-4CF4-AF01-B63C2EDA40AD}"/>
              </a:ext>
            </a:extLst>
          </p:cNvPr>
          <p:cNvSpPr>
            <a:spLocks noGrp="1"/>
          </p:cNvSpPr>
          <p:nvPr>
            <p:ph type="title"/>
          </p:nvPr>
        </p:nvSpPr>
        <p:spPr/>
        <p:txBody>
          <a:bodyPr/>
          <a:lstStyle/>
          <a:p>
            <a:r>
              <a:rPr lang="en-US" dirty="0"/>
              <a:t>Answer</a:t>
            </a:r>
          </a:p>
        </p:txBody>
      </p:sp>
      <p:pic>
        <p:nvPicPr>
          <p:cNvPr id="4" name="Picture 3">
            <a:extLst>
              <a:ext uri="{FF2B5EF4-FFF2-40B4-BE49-F238E27FC236}">
                <a16:creationId xmlns:a16="http://schemas.microsoft.com/office/drawing/2014/main" id="{C7F5EF97-3ECE-4232-A4E6-3BEC91B2F7B5}"/>
              </a:ext>
            </a:extLst>
          </p:cNvPr>
          <p:cNvPicPr>
            <a:picLocks noChangeAspect="1"/>
          </p:cNvPicPr>
          <p:nvPr/>
        </p:nvPicPr>
        <p:blipFill>
          <a:blip r:embed="rId2"/>
          <a:stretch>
            <a:fillRect/>
          </a:stretch>
        </p:blipFill>
        <p:spPr>
          <a:xfrm>
            <a:off x="838200" y="2505817"/>
            <a:ext cx="6675699" cy="2493480"/>
          </a:xfrm>
          <a:prstGeom prst="rect">
            <a:avLst/>
          </a:prstGeom>
        </p:spPr>
      </p:pic>
      <p:sp>
        <p:nvSpPr>
          <p:cNvPr id="5" name="TextBox 4">
            <a:extLst>
              <a:ext uri="{FF2B5EF4-FFF2-40B4-BE49-F238E27FC236}">
                <a16:creationId xmlns:a16="http://schemas.microsoft.com/office/drawing/2014/main" id="{7DDB1ECD-41D5-4AFC-9393-F763B02BADE6}"/>
              </a:ext>
            </a:extLst>
          </p:cNvPr>
          <p:cNvSpPr txBox="1"/>
          <p:nvPr/>
        </p:nvSpPr>
        <p:spPr>
          <a:xfrm>
            <a:off x="6096000" y="4268606"/>
            <a:ext cx="5584874" cy="369332"/>
          </a:xfrm>
          <a:prstGeom prst="rect">
            <a:avLst/>
          </a:prstGeom>
          <a:noFill/>
        </p:spPr>
        <p:txBody>
          <a:bodyPr wrap="square" rtlCol="0">
            <a:spAutoFit/>
          </a:bodyPr>
          <a:lstStyle/>
          <a:p>
            <a:r>
              <a:rPr lang="en-US" dirty="0"/>
              <a:t>YES! The differences in words describe the abnormality </a:t>
            </a:r>
          </a:p>
        </p:txBody>
      </p:sp>
      <p:sp>
        <p:nvSpPr>
          <p:cNvPr id="6" name="TextBox 5">
            <a:extLst>
              <a:ext uri="{FF2B5EF4-FFF2-40B4-BE49-F238E27FC236}">
                <a16:creationId xmlns:a16="http://schemas.microsoft.com/office/drawing/2014/main" id="{9833D7D4-9E07-4468-A79B-131475C80535}"/>
              </a:ext>
            </a:extLst>
          </p:cNvPr>
          <p:cNvSpPr txBox="1"/>
          <p:nvPr/>
        </p:nvSpPr>
        <p:spPr>
          <a:xfrm>
            <a:off x="6741811" y="3516368"/>
            <a:ext cx="5369169" cy="307777"/>
          </a:xfrm>
          <a:prstGeom prst="rect">
            <a:avLst/>
          </a:prstGeom>
          <a:noFill/>
        </p:spPr>
        <p:txBody>
          <a:bodyPr wrap="square" rtlCol="0">
            <a:spAutoFit/>
          </a:bodyPr>
          <a:lstStyle/>
          <a:p>
            <a:r>
              <a:rPr lang="en-US" sz="1400" dirty="0"/>
              <a:t>There is no indication from these words that the narrator is serious</a:t>
            </a:r>
          </a:p>
        </p:txBody>
      </p:sp>
      <p:pic>
        <p:nvPicPr>
          <p:cNvPr id="7" name="Picture 6">
            <a:extLst>
              <a:ext uri="{FF2B5EF4-FFF2-40B4-BE49-F238E27FC236}">
                <a16:creationId xmlns:a16="http://schemas.microsoft.com/office/drawing/2014/main" id="{8361987D-51F4-48F7-8F86-712E1E1A1CFC}"/>
              </a:ext>
            </a:extLst>
          </p:cNvPr>
          <p:cNvPicPr>
            <a:picLocks noChangeAspect="1"/>
          </p:cNvPicPr>
          <p:nvPr/>
        </p:nvPicPr>
        <p:blipFill>
          <a:blip r:embed="rId3"/>
          <a:stretch>
            <a:fillRect/>
          </a:stretch>
        </p:blipFill>
        <p:spPr>
          <a:xfrm>
            <a:off x="1381695" y="-836553"/>
            <a:ext cx="10516511" cy="4352921"/>
          </a:xfrm>
          <a:prstGeom prst="rect">
            <a:avLst/>
          </a:prstGeom>
        </p:spPr>
      </p:pic>
      <p:sp>
        <p:nvSpPr>
          <p:cNvPr id="9" name="TextBox 8">
            <a:extLst>
              <a:ext uri="{FF2B5EF4-FFF2-40B4-BE49-F238E27FC236}">
                <a16:creationId xmlns:a16="http://schemas.microsoft.com/office/drawing/2014/main" id="{68DF7253-D787-4980-90FC-E54D5C3C1B70}"/>
              </a:ext>
            </a:extLst>
          </p:cNvPr>
          <p:cNvSpPr txBox="1"/>
          <p:nvPr/>
        </p:nvSpPr>
        <p:spPr>
          <a:xfrm>
            <a:off x="5984631" y="3950055"/>
            <a:ext cx="5369169" cy="307777"/>
          </a:xfrm>
          <a:prstGeom prst="rect">
            <a:avLst/>
          </a:prstGeom>
          <a:noFill/>
        </p:spPr>
        <p:txBody>
          <a:bodyPr wrap="square" rtlCol="0">
            <a:spAutoFit/>
          </a:bodyPr>
          <a:lstStyle/>
          <a:p>
            <a:r>
              <a:rPr lang="en-US" sz="1400" dirty="0"/>
              <a:t>There is no indication from these words that the narrator is frustrated</a:t>
            </a:r>
          </a:p>
        </p:txBody>
      </p:sp>
      <p:sp>
        <p:nvSpPr>
          <p:cNvPr id="10" name="TextBox 9">
            <a:extLst>
              <a:ext uri="{FF2B5EF4-FFF2-40B4-BE49-F238E27FC236}">
                <a16:creationId xmlns:a16="http://schemas.microsoft.com/office/drawing/2014/main" id="{35A79E45-0D09-4149-8715-550AD71A4C59}"/>
              </a:ext>
            </a:extLst>
          </p:cNvPr>
          <p:cNvSpPr txBox="1"/>
          <p:nvPr/>
        </p:nvSpPr>
        <p:spPr>
          <a:xfrm>
            <a:off x="6639950" y="4850796"/>
            <a:ext cx="5369169" cy="523220"/>
          </a:xfrm>
          <a:prstGeom prst="rect">
            <a:avLst/>
          </a:prstGeom>
          <a:noFill/>
        </p:spPr>
        <p:txBody>
          <a:bodyPr wrap="square" rtlCol="0">
            <a:spAutoFit/>
          </a:bodyPr>
          <a:lstStyle/>
          <a:p>
            <a:r>
              <a:rPr lang="en-US" sz="1400" dirty="0"/>
              <a:t>There is no indication from these words that Manhattan’s landscape has changed over time</a:t>
            </a:r>
          </a:p>
        </p:txBody>
      </p:sp>
      <p:sp>
        <p:nvSpPr>
          <p:cNvPr id="11" name="Rectangle 10">
            <a:extLst>
              <a:ext uri="{FF2B5EF4-FFF2-40B4-BE49-F238E27FC236}">
                <a16:creationId xmlns:a16="http://schemas.microsoft.com/office/drawing/2014/main" id="{473574FF-3D19-4B92-B8CE-24A2DE502B94}"/>
              </a:ext>
            </a:extLst>
          </p:cNvPr>
          <p:cNvSpPr/>
          <p:nvPr/>
        </p:nvSpPr>
        <p:spPr>
          <a:xfrm>
            <a:off x="11471931" y="226742"/>
            <a:ext cx="720069"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9.</a:t>
            </a:r>
          </a:p>
        </p:txBody>
      </p:sp>
    </p:spTree>
    <p:extLst>
      <p:ext uri="{BB962C8B-B14F-4D97-AF65-F5344CB8AC3E}">
        <p14:creationId xmlns:p14="http://schemas.microsoft.com/office/powerpoint/2010/main" val="1059051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941EEEE-218D-410A-998C-8591FC2758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300" y="142544"/>
            <a:ext cx="4766412" cy="6593536"/>
          </a:xfrm>
          <a:prstGeom prst="rect">
            <a:avLst/>
          </a:prstGeom>
        </p:spPr>
      </p:pic>
      <p:pic>
        <p:nvPicPr>
          <p:cNvPr id="5" name="Picture 4">
            <a:extLst>
              <a:ext uri="{FF2B5EF4-FFF2-40B4-BE49-F238E27FC236}">
                <a16:creationId xmlns:a16="http://schemas.microsoft.com/office/drawing/2014/main" id="{5E4EF3EC-65C1-4E4F-BF97-95C5F123C8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0349" y="1774398"/>
            <a:ext cx="6461732" cy="2462322"/>
          </a:xfrm>
          <a:prstGeom prst="rect">
            <a:avLst/>
          </a:prstGeom>
        </p:spPr>
      </p:pic>
      <p:sp>
        <p:nvSpPr>
          <p:cNvPr id="4" name="Rectangle 3">
            <a:extLst>
              <a:ext uri="{FF2B5EF4-FFF2-40B4-BE49-F238E27FC236}">
                <a16:creationId xmlns:a16="http://schemas.microsoft.com/office/drawing/2014/main" id="{C8AB3F4A-17B9-4710-8392-E1B1D3E32BBB}"/>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11</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1642149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941EEEE-218D-410A-998C-8591FC2758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300" y="142544"/>
            <a:ext cx="4766412" cy="6593536"/>
          </a:xfrm>
          <a:prstGeom prst="rect">
            <a:avLst/>
          </a:prstGeom>
        </p:spPr>
      </p:pic>
      <p:pic>
        <p:nvPicPr>
          <p:cNvPr id="5" name="Picture 4">
            <a:extLst>
              <a:ext uri="{FF2B5EF4-FFF2-40B4-BE49-F238E27FC236}">
                <a16:creationId xmlns:a16="http://schemas.microsoft.com/office/drawing/2014/main" id="{5E4EF3EC-65C1-4E4F-BF97-95C5F123C8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0349" y="1774398"/>
            <a:ext cx="6461732" cy="2462322"/>
          </a:xfrm>
          <a:prstGeom prst="rect">
            <a:avLst/>
          </a:prstGeom>
        </p:spPr>
      </p:pic>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958DFEA7-25CE-4AC0-8B2C-1D3AF4ED2391}"/>
                  </a:ext>
                </a:extLst>
              </p14:cNvPr>
              <p14:cNvContentPartPr/>
              <p14:nvPr/>
            </p14:nvContentPartPr>
            <p14:xfrm>
              <a:off x="5668892" y="3769505"/>
              <a:ext cx="71280" cy="141480"/>
            </p14:xfrm>
          </p:contentPart>
        </mc:Choice>
        <mc:Fallback xmlns="">
          <p:pic>
            <p:nvPicPr>
              <p:cNvPr id="2" name="Ink 1">
                <a:extLst>
                  <a:ext uri="{FF2B5EF4-FFF2-40B4-BE49-F238E27FC236}">
                    <a16:creationId xmlns:a16="http://schemas.microsoft.com/office/drawing/2014/main" id="{958DFEA7-25CE-4AC0-8B2C-1D3AF4ED2391}"/>
                  </a:ext>
                </a:extLst>
              </p:cNvPr>
              <p:cNvPicPr/>
              <p:nvPr/>
            </p:nvPicPr>
            <p:blipFill>
              <a:blip r:embed="rId5"/>
              <a:stretch>
                <a:fillRect/>
              </a:stretch>
            </p:blipFill>
            <p:spPr>
              <a:xfrm>
                <a:off x="5614892" y="3661505"/>
                <a:ext cx="178920" cy="357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1AF66B51-3669-4625-8429-C728B8AEFC23}"/>
                  </a:ext>
                </a:extLst>
              </p14:cNvPr>
              <p14:cNvContentPartPr/>
              <p14:nvPr/>
            </p14:nvContentPartPr>
            <p14:xfrm>
              <a:off x="1550061" y="489042"/>
              <a:ext cx="3219480" cy="111960"/>
            </p14:xfrm>
          </p:contentPart>
        </mc:Choice>
        <mc:Fallback xmlns="">
          <p:pic>
            <p:nvPicPr>
              <p:cNvPr id="4" name="Ink 3">
                <a:extLst>
                  <a:ext uri="{FF2B5EF4-FFF2-40B4-BE49-F238E27FC236}">
                    <a16:creationId xmlns:a16="http://schemas.microsoft.com/office/drawing/2014/main" id="{1AF66B51-3669-4625-8429-C728B8AEFC23}"/>
                  </a:ext>
                </a:extLst>
              </p:cNvPr>
              <p:cNvPicPr/>
              <p:nvPr/>
            </p:nvPicPr>
            <p:blipFill>
              <a:blip r:embed="rId7"/>
              <a:stretch>
                <a:fillRect/>
              </a:stretch>
            </p:blipFill>
            <p:spPr>
              <a:xfrm>
                <a:off x="1496421" y="381042"/>
                <a:ext cx="3327120" cy="327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7ECBEFB4-24AB-4553-9BAB-6291957A5BD8}"/>
                  </a:ext>
                </a:extLst>
              </p14:cNvPr>
              <p14:cNvContentPartPr/>
              <p14:nvPr/>
            </p14:nvContentPartPr>
            <p14:xfrm>
              <a:off x="216261" y="651402"/>
              <a:ext cx="4488120" cy="293760"/>
            </p14:xfrm>
          </p:contentPart>
        </mc:Choice>
        <mc:Fallback xmlns="">
          <p:pic>
            <p:nvPicPr>
              <p:cNvPr id="6" name="Ink 5">
                <a:extLst>
                  <a:ext uri="{FF2B5EF4-FFF2-40B4-BE49-F238E27FC236}">
                    <a16:creationId xmlns:a16="http://schemas.microsoft.com/office/drawing/2014/main" id="{7ECBEFB4-24AB-4553-9BAB-6291957A5BD8}"/>
                  </a:ext>
                </a:extLst>
              </p:cNvPr>
              <p:cNvPicPr/>
              <p:nvPr/>
            </p:nvPicPr>
            <p:blipFill>
              <a:blip r:embed="rId9"/>
              <a:stretch>
                <a:fillRect/>
              </a:stretch>
            </p:blipFill>
            <p:spPr>
              <a:xfrm>
                <a:off x="162261" y="543402"/>
                <a:ext cx="4595760" cy="5094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1C6F5F26-1D88-4CE1-B14F-BCF98F168407}"/>
                  </a:ext>
                </a:extLst>
              </p14:cNvPr>
              <p14:cNvContentPartPr/>
              <p14:nvPr/>
            </p14:nvContentPartPr>
            <p14:xfrm>
              <a:off x="237861" y="873522"/>
              <a:ext cx="3321360" cy="201600"/>
            </p14:xfrm>
          </p:contentPart>
        </mc:Choice>
        <mc:Fallback xmlns="">
          <p:pic>
            <p:nvPicPr>
              <p:cNvPr id="7" name="Ink 6">
                <a:extLst>
                  <a:ext uri="{FF2B5EF4-FFF2-40B4-BE49-F238E27FC236}">
                    <a16:creationId xmlns:a16="http://schemas.microsoft.com/office/drawing/2014/main" id="{1C6F5F26-1D88-4CE1-B14F-BCF98F168407}"/>
                  </a:ext>
                </a:extLst>
              </p:cNvPr>
              <p:cNvPicPr/>
              <p:nvPr/>
            </p:nvPicPr>
            <p:blipFill>
              <a:blip r:embed="rId11"/>
              <a:stretch>
                <a:fillRect/>
              </a:stretch>
            </p:blipFill>
            <p:spPr>
              <a:xfrm>
                <a:off x="184221" y="765882"/>
                <a:ext cx="3429000" cy="417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a:extLst>
                  <a:ext uri="{FF2B5EF4-FFF2-40B4-BE49-F238E27FC236}">
                    <a16:creationId xmlns:a16="http://schemas.microsoft.com/office/drawing/2014/main" id="{E7AC8B86-1F8A-4DC9-A044-99B0364F856F}"/>
                  </a:ext>
                </a:extLst>
              </p14:cNvPr>
              <p14:cNvContentPartPr/>
              <p14:nvPr/>
            </p14:nvContentPartPr>
            <p14:xfrm>
              <a:off x="1855701" y="960642"/>
              <a:ext cx="1139400" cy="138960"/>
            </p14:xfrm>
          </p:contentPart>
        </mc:Choice>
        <mc:Fallback xmlns="">
          <p:pic>
            <p:nvPicPr>
              <p:cNvPr id="8" name="Ink 7">
                <a:extLst>
                  <a:ext uri="{FF2B5EF4-FFF2-40B4-BE49-F238E27FC236}">
                    <a16:creationId xmlns:a16="http://schemas.microsoft.com/office/drawing/2014/main" id="{E7AC8B86-1F8A-4DC9-A044-99B0364F856F}"/>
                  </a:ext>
                </a:extLst>
              </p:cNvPr>
              <p:cNvPicPr/>
              <p:nvPr/>
            </p:nvPicPr>
            <p:blipFill>
              <a:blip r:embed="rId13"/>
              <a:stretch>
                <a:fillRect/>
              </a:stretch>
            </p:blipFill>
            <p:spPr>
              <a:xfrm>
                <a:off x="1801701" y="853002"/>
                <a:ext cx="1247040" cy="3546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9" name="Ink 8">
                <a:extLst>
                  <a:ext uri="{FF2B5EF4-FFF2-40B4-BE49-F238E27FC236}">
                    <a16:creationId xmlns:a16="http://schemas.microsoft.com/office/drawing/2014/main" id="{7F66B763-A9C1-4F17-A633-304A8003CF99}"/>
                  </a:ext>
                </a:extLst>
              </p14:cNvPr>
              <p14:cNvContentPartPr/>
              <p14:nvPr/>
            </p14:nvContentPartPr>
            <p14:xfrm>
              <a:off x="549981" y="594882"/>
              <a:ext cx="1335600" cy="200880"/>
            </p14:xfrm>
          </p:contentPart>
        </mc:Choice>
        <mc:Fallback xmlns="">
          <p:pic>
            <p:nvPicPr>
              <p:cNvPr id="9" name="Ink 8">
                <a:extLst>
                  <a:ext uri="{FF2B5EF4-FFF2-40B4-BE49-F238E27FC236}">
                    <a16:creationId xmlns:a16="http://schemas.microsoft.com/office/drawing/2014/main" id="{7F66B763-A9C1-4F17-A633-304A8003CF99}"/>
                  </a:ext>
                </a:extLst>
              </p:cNvPr>
              <p:cNvPicPr/>
              <p:nvPr/>
            </p:nvPicPr>
            <p:blipFill>
              <a:blip r:embed="rId15"/>
              <a:stretch>
                <a:fillRect/>
              </a:stretch>
            </p:blipFill>
            <p:spPr>
              <a:xfrm>
                <a:off x="495981" y="487242"/>
                <a:ext cx="1443240" cy="4165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 name="Ink 9">
                <a:extLst>
                  <a:ext uri="{FF2B5EF4-FFF2-40B4-BE49-F238E27FC236}">
                    <a16:creationId xmlns:a16="http://schemas.microsoft.com/office/drawing/2014/main" id="{40C6A759-EC72-46B5-911F-53EC42357CBE}"/>
                  </a:ext>
                </a:extLst>
              </p14:cNvPr>
              <p14:cNvContentPartPr/>
              <p14:nvPr/>
            </p14:nvContentPartPr>
            <p14:xfrm>
              <a:off x="237861" y="847602"/>
              <a:ext cx="944640" cy="43200"/>
            </p14:xfrm>
          </p:contentPart>
        </mc:Choice>
        <mc:Fallback xmlns="">
          <p:pic>
            <p:nvPicPr>
              <p:cNvPr id="10" name="Ink 9">
                <a:extLst>
                  <a:ext uri="{FF2B5EF4-FFF2-40B4-BE49-F238E27FC236}">
                    <a16:creationId xmlns:a16="http://schemas.microsoft.com/office/drawing/2014/main" id="{40C6A759-EC72-46B5-911F-53EC42357CBE}"/>
                  </a:ext>
                </a:extLst>
              </p:cNvPr>
              <p:cNvPicPr/>
              <p:nvPr/>
            </p:nvPicPr>
            <p:blipFill>
              <a:blip r:embed="rId17"/>
              <a:stretch>
                <a:fillRect/>
              </a:stretch>
            </p:blipFill>
            <p:spPr>
              <a:xfrm>
                <a:off x="184221" y="739602"/>
                <a:ext cx="1052280" cy="2588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1" name="Ink 10">
                <a:extLst>
                  <a:ext uri="{FF2B5EF4-FFF2-40B4-BE49-F238E27FC236}">
                    <a16:creationId xmlns:a16="http://schemas.microsoft.com/office/drawing/2014/main" id="{953452BD-AD9A-4C99-B113-C071B63F49CA}"/>
                  </a:ext>
                </a:extLst>
              </p14:cNvPr>
              <p14:cNvContentPartPr/>
              <p14:nvPr/>
            </p14:nvContentPartPr>
            <p14:xfrm>
              <a:off x="3206421" y="634842"/>
              <a:ext cx="606600" cy="14400"/>
            </p14:xfrm>
          </p:contentPart>
        </mc:Choice>
        <mc:Fallback xmlns="">
          <p:pic>
            <p:nvPicPr>
              <p:cNvPr id="11" name="Ink 10">
                <a:extLst>
                  <a:ext uri="{FF2B5EF4-FFF2-40B4-BE49-F238E27FC236}">
                    <a16:creationId xmlns:a16="http://schemas.microsoft.com/office/drawing/2014/main" id="{953452BD-AD9A-4C99-B113-C071B63F49CA}"/>
                  </a:ext>
                </a:extLst>
              </p:cNvPr>
              <p:cNvPicPr/>
              <p:nvPr/>
            </p:nvPicPr>
            <p:blipFill>
              <a:blip r:embed="rId19"/>
              <a:stretch>
                <a:fillRect/>
              </a:stretch>
            </p:blipFill>
            <p:spPr>
              <a:xfrm>
                <a:off x="3152781" y="527202"/>
                <a:ext cx="714240" cy="2300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2" name="Ink 11">
                <a:extLst>
                  <a:ext uri="{FF2B5EF4-FFF2-40B4-BE49-F238E27FC236}">
                    <a16:creationId xmlns:a16="http://schemas.microsoft.com/office/drawing/2014/main" id="{6F2FB46B-6CF7-403A-BCEE-0C52991FB819}"/>
                  </a:ext>
                </a:extLst>
              </p14:cNvPr>
              <p14:cNvContentPartPr/>
              <p14:nvPr/>
            </p14:nvContentPartPr>
            <p14:xfrm>
              <a:off x="3829581" y="555282"/>
              <a:ext cx="908280" cy="241200"/>
            </p14:xfrm>
          </p:contentPart>
        </mc:Choice>
        <mc:Fallback xmlns="">
          <p:pic>
            <p:nvPicPr>
              <p:cNvPr id="12" name="Ink 11">
                <a:extLst>
                  <a:ext uri="{FF2B5EF4-FFF2-40B4-BE49-F238E27FC236}">
                    <a16:creationId xmlns:a16="http://schemas.microsoft.com/office/drawing/2014/main" id="{6F2FB46B-6CF7-403A-BCEE-0C52991FB819}"/>
                  </a:ext>
                </a:extLst>
              </p:cNvPr>
              <p:cNvPicPr/>
              <p:nvPr/>
            </p:nvPicPr>
            <p:blipFill>
              <a:blip r:embed="rId21"/>
              <a:stretch>
                <a:fillRect/>
              </a:stretch>
            </p:blipFill>
            <p:spPr>
              <a:xfrm>
                <a:off x="3775941" y="447282"/>
                <a:ext cx="1015920" cy="456840"/>
              </a:xfrm>
              <a:prstGeom prst="rect">
                <a:avLst/>
              </a:prstGeom>
            </p:spPr>
          </p:pic>
        </mc:Fallback>
      </mc:AlternateContent>
      <p:sp>
        <p:nvSpPr>
          <p:cNvPr id="13" name="Content Placeholder 2">
            <a:extLst>
              <a:ext uri="{FF2B5EF4-FFF2-40B4-BE49-F238E27FC236}">
                <a16:creationId xmlns:a16="http://schemas.microsoft.com/office/drawing/2014/main" id="{06A9971C-FEF5-48B0-A310-6F83073BAEDC}"/>
              </a:ext>
            </a:extLst>
          </p:cNvPr>
          <p:cNvSpPr txBox="1">
            <a:spLocks/>
          </p:cNvSpPr>
          <p:nvPr/>
        </p:nvSpPr>
        <p:spPr>
          <a:xfrm>
            <a:off x="5863883" y="4975407"/>
            <a:ext cx="5821680" cy="9455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HINT: The entire sentence the quote was in about its T-rex relative</a:t>
            </a:r>
          </a:p>
          <a:p>
            <a:endParaRPr lang="en-US" dirty="0"/>
          </a:p>
        </p:txBody>
      </p:sp>
      <p:sp>
        <p:nvSpPr>
          <p:cNvPr id="14" name="Rectangle 13">
            <a:extLst>
              <a:ext uri="{FF2B5EF4-FFF2-40B4-BE49-F238E27FC236}">
                <a16:creationId xmlns:a16="http://schemas.microsoft.com/office/drawing/2014/main" id="{BD23F93F-D118-4A66-95EC-152219E005D5}"/>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11</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56975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75909-E08B-461C-8435-0A8C0C6C4ED0}"/>
              </a:ext>
            </a:extLst>
          </p:cNvPr>
          <p:cNvSpPr>
            <a:spLocks noGrp="1"/>
          </p:cNvSpPr>
          <p:nvPr>
            <p:ph type="title"/>
          </p:nvPr>
        </p:nvSpPr>
        <p:spPr/>
        <p:txBody>
          <a:bodyPr/>
          <a:lstStyle/>
          <a:p>
            <a:r>
              <a:rPr lang="en-US" dirty="0"/>
              <a:t>Explanation</a:t>
            </a:r>
          </a:p>
        </p:txBody>
      </p:sp>
      <p:sp>
        <p:nvSpPr>
          <p:cNvPr id="3" name="Content Placeholder 2">
            <a:extLst>
              <a:ext uri="{FF2B5EF4-FFF2-40B4-BE49-F238E27FC236}">
                <a16:creationId xmlns:a16="http://schemas.microsoft.com/office/drawing/2014/main" id="{C775625E-CA65-48EC-A6C8-95546F047776}"/>
              </a:ext>
            </a:extLst>
          </p:cNvPr>
          <p:cNvSpPr>
            <a:spLocks noGrp="1"/>
          </p:cNvSpPr>
          <p:nvPr>
            <p:ph sz="half" idx="1"/>
          </p:nvPr>
        </p:nvSpPr>
        <p:spPr/>
        <p:txBody>
          <a:bodyPr>
            <a:normAutofit fontScale="77500" lnSpcReduction="20000"/>
          </a:bodyPr>
          <a:lstStyle/>
          <a:p>
            <a:r>
              <a:rPr lang="en-US" dirty="0"/>
              <a:t>Answer A: Would have been healthier if it had been a meat eater, is wrong since health of the dinosaur has nothing to do with the passage. It’s that the new Dinosaur is a relative of the t-rex </a:t>
            </a:r>
          </a:p>
          <a:p>
            <a:r>
              <a:rPr lang="en-US" dirty="0"/>
              <a:t>Answer B: Would have been larger is it had been a meat eater, is wrong since the size of the dinosaur isn’t relevant to the  </a:t>
            </a:r>
            <a:r>
              <a:rPr lang="en-US" dirty="0" err="1"/>
              <a:t>diegosaurezi</a:t>
            </a:r>
            <a:r>
              <a:rPr lang="en-US" dirty="0"/>
              <a:t> being a relative of the T-rex</a:t>
            </a:r>
          </a:p>
          <a:p>
            <a:r>
              <a:rPr lang="en-US" dirty="0"/>
              <a:t>Answer C: Had the head, neck, and teeth of a meat eater, is wrong because those are the </a:t>
            </a:r>
            <a:r>
              <a:rPr lang="en-US" dirty="0" err="1"/>
              <a:t>diegosaurezi’s</a:t>
            </a:r>
            <a:r>
              <a:rPr lang="en-US" dirty="0"/>
              <a:t> herbivore traits</a:t>
            </a:r>
          </a:p>
          <a:p>
            <a:r>
              <a:rPr lang="en-US" dirty="0"/>
              <a:t>Answer D: It has similar traits to its meat-eating relative, is correct because it discusses the biological relationship to the t-rex</a:t>
            </a:r>
          </a:p>
        </p:txBody>
      </p:sp>
      <p:sp>
        <p:nvSpPr>
          <p:cNvPr id="4" name="Content Placeholder 3">
            <a:extLst>
              <a:ext uri="{FF2B5EF4-FFF2-40B4-BE49-F238E27FC236}">
                <a16:creationId xmlns:a16="http://schemas.microsoft.com/office/drawing/2014/main" id="{FAF79688-4ADB-40C0-8430-ECD90B9DD0F4}"/>
              </a:ext>
            </a:extLst>
          </p:cNvPr>
          <p:cNvSpPr>
            <a:spLocks noGrp="1"/>
          </p:cNvSpPr>
          <p:nvPr>
            <p:ph sz="half" idx="2"/>
          </p:nvPr>
        </p:nvSpPr>
        <p:spPr/>
        <p:txBody>
          <a:bodyPr>
            <a:normAutofit fontScale="77500" lnSpcReduction="20000"/>
          </a:bodyPr>
          <a:lstStyle/>
          <a:p>
            <a:r>
              <a:rPr lang="en-US" sz="3600" b="1" dirty="0">
                <a:solidFill>
                  <a:srgbClr val="0070C0"/>
                </a:solidFill>
              </a:rPr>
              <a:t>Correct answer is D</a:t>
            </a:r>
          </a:p>
        </p:txBody>
      </p:sp>
      <p:sp>
        <p:nvSpPr>
          <p:cNvPr id="5" name="Rectangle 4">
            <a:extLst>
              <a:ext uri="{FF2B5EF4-FFF2-40B4-BE49-F238E27FC236}">
                <a16:creationId xmlns:a16="http://schemas.microsoft.com/office/drawing/2014/main" id="{EE20692B-2541-477E-9FEC-5329EFC33129}"/>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11</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886060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CE5A0F-E44B-401D-8CD9-7E33D9A5F3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582" y="222556"/>
            <a:ext cx="4875843" cy="6635444"/>
          </a:xfrm>
          <a:prstGeom prst="rect">
            <a:avLst/>
          </a:prstGeom>
        </p:spPr>
      </p:pic>
      <p:pic>
        <p:nvPicPr>
          <p:cNvPr id="5" name="Picture 4">
            <a:extLst>
              <a:ext uri="{FF2B5EF4-FFF2-40B4-BE49-F238E27FC236}">
                <a16:creationId xmlns:a16="http://schemas.microsoft.com/office/drawing/2014/main" id="{CDDCE9F3-170D-4591-8BC4-0639F87E75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8464" y="1810602"/>
            <a:ext cx="6396954" cy="2288958"/>
          </a:xfrm>
          <a:prstGeom prst="rect">
            <a:avLst/>
          </a:prstGeom>
        </p:spPr>
      </p:pic>
      <p:sp>
        <p:nvSpPr>
          <p:cNvPr id="4" name="Rectangle 3">
            <a:extLst>
              <a:ext uri="{FF2B5EF4-FFF2-40B4-BE49-F238E27FC236}">
                <a16:creationId xmlns:a16="http://schemas.microsoft.com/office/drawing/2014/main" id="{7137E529-4CD8-4C6F-9F4E-E2C079BB9805}"/>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12</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764389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CE5A0F-E44B-401D-8CD9-7E33D9A5F3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2548" y="111278"/>
            <a:ext cx="4875843" cy="6635444"/>
          </a:xfrm>
          <a:prstGeom prst="rect">
            <a:avLst/>
          </a:prstGeom>
        </p:spPr>
      </p:pic>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B7BA766F-ACD6-4644-A71C-7A65A36A47C1}"/>
                  </a:ext>
                </a:extLst>
              </p14:cNvPr>
              <p14:cNvContentPartPr/>
              <p14:nvPr/>
            </p14:nvContentPartPr>
            <p14:xfrm>
              <a:off x="3557880" y="204120"/>
              <a:ext cx="4492440" cy="73800"/>
            </p14:xfrm>
          </p:contentPart>
        </mc:Choice>
        <mc:Fallback xmlns="">
          <p:pic>
            <p:nvPicPr>
              <p:cNvPr id="2" name="Ink 1">
                <a:extLst>
                  <a:ext uri="{FF2B5EF4-FFF2-40B4-BE49-F238E27FC236}">
                    <a16:creationId xmlns:a16="http://schemas.microsoft.com/office/drawing/2014/main" id="{B7BA766F-ACD6-4644-A71C-7A65A36A47C1}"/>
                  </a:ext>
                </a:extLst>
              </p:cNvPr>
              <p:cNvPicPr/>
              <p:nvPr/>
            </p:nvPicPr>
            <p:blipFill>
              <a:blip r:embed="rId4"/>
              <a:stretch>
                <a:fillRect/>
              </a:stretch>
            </p:blipFill>
            <p:spPr>
              <a:xfrm>
                <a:off x="3542040" y="140760"/>
                <a:ext cx="4523760" cy="200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B8CD0ECE-0DEA-4226-A6DF-0ECD1C0BBF54}"/>
                  </a:ext>
                </a:extLst>
              </p14:cNvPr>
              <p14:cNvContentPartPr/>
              <p14:nvPr/>
            </p14:nvContentPartPr>
            <p14:xfrm>
              <a:off x="3488040" y="538920"/>
              <a:ext cx="1176840" cy="37080"/>
            </p14:xfrm>
          </p:contentPart>
        </mc:Choice>
        <mc:Fallback xmlns="">
          <p:pic>
            <p:nvPicPr>
              <p:cNvPr id="4" name="Ink 3">
                <a:extLst>
                  <a:ext uri="{FF2B5EF4-FFF2-40B4-BE49-F238E27FC236}">
                    <a16:creationId xmlns:a16="http://schemas.microsoft.com/office/drawing/2014/main" id="{B8CD0ECE-0DEA-4226-A6DF-0ECD1C0BBF54}"/>
                  </a:ext>
                </a:extLst>
              </p:cNvPr>
              <p:cNvPicPr/>
              <p:nvPr/>
            </p:nvPicPr>
            <p:blipFill>
              <a:blip r:embed="rId6"/>
              <a:stretch>
                <a:fillRect/>
              </a:stretch>
            </p:blipFill>
            <p:spPr>
              <a:xfrm>
                <a:off x="3472200" y="475560"/>
                <a:ext cx="1208160" cy="163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a:extLst>
                  <a:ext uri="{FF2B5EF4-FFF2-40B4-BE49-F238E27FC236}">
                    <a16:creationId xmlns:a16="http://schemas.microsoft.com/office/drawing/2014/main" id="{8F2910F9-7055-44F4-AD88-3C944DD9913A}"/>
                  </a:ext>
                </a:extLst>
              </p14:cNvPr>
              <p14:cNvContentPartPr/>
              <p14:nvPr/>
            </p14:nvContentPartPr>
            <p14:xfrm>
              <a:off x="4520880" y="546840"/>
              <a:ext cx="385560" cy="360"/>
            </p14:xfrm>
          </p:contentPart>
        </mc:Choice>
        <mc:Fallback xmlns="">
          <p:pic>
            <p:nvPicPr>
              <p:cNvPr id="6" name="Ink 5">
                <a:extLst>
                  <a:ext uri="{FF2B5EF4-FFF2-40B4-BE49-F238E27FC236}">
                    <a16:creationId xmlns:a16="http://schemas.microsoft.com/office/drawing/2014/main" id="{8F2910F9-7055-44F4-AD88-3C944DD9913A}"/>
                  </a:ext>
                </a:extLst>
              </p:cNvPr>
              <p:cNvPicPr/>
              <p:nvPr/>
            </p:nvPicPr>
            <p:blipFill>
              <a:blip r:embed="rId8"/>
              <a:stretch>
                <a:fillRect/>
              </a:stretch>
            </p:blipFill>
            <p:spPr>
              <a:xfrm>
                <a:off x="4505040" y="483480"/>
                <a:ext cx="41688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7" name="Ink 6">
                <a:extLst>
                  <a:ext uri="{FF2B5EF4-FFF2-40B4-BE49-F238E27FC236}">
                    <a16:creationId xmlns:a16="http://schemas.microsoft.com/office/drawing/2014/main" id="{CE8BFC70-C791-4A14-B67E-32093E4C9FD8}"/>
                  </a:ext>
                </a:extLst>
              </p14:cNvPr>
              <p14:cNvContentPartPr/>
              <p14:nvPr/>
            </p14:nvContentPartPr>
            <p14:xfrm>
              <a:off x="3430800" y="538920"/>
              <a:ext cx="1566000" cy="61560"/>
            </p14:xfrm>
          </p:contentPart>
        </mc:Choice>
        <mc:Fallback xmlns="">
          <p:pic>
            <p:nvPicPr>
              <p:cNvPr id="7" name="Ink 6">
                <a:extLst>
                  <a:ext uri="{FF2B5EF4-FFF2-40B4-BE49-F238E27FC236}">
                    <a16:creationId xmlns:a16="http://schemas.microsoft.com/office/drawing/2014/main" id="{CE8BFC70-C791-4A14-B67E-32093E4C9FD8}"/>
                  </a:ext>
                </a:extLst>
              </p:cNvPr>
              <p:cNvPicPr/>
              <p:nvPr/>
            </p:nvPicPr>
            <p:blipFill>
              <a:blip r:embed="rId10"/>
              <a:stretch>
                <a:fillRect/>
              </a:stretch>
            </p:blipFill>
            <p:spPr>
              <a:xfrm>
                <a:off x="3414960" y="475560"/>
                <a:ext cx="1597320" cy="1882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8" name="Ink 7">
                <a:extLst>
                  <a:ext uri="{FF2B5EF4-FFF2-40B4-BE49-F238E27FC236}">
                    <a16:creationId xmlns:a16="http://schemas.microsoft.com/office/drawing/2014/main" id="{82119EB1-A59C-4B8C-B5FF-A77E257308B2}"/>
                  </a:ext>
                </a:extLst>
              </p14:cNvPr>
              <p14:cNvContentPartPr/>
              <p14:nvPr/>
            </p14:nvContentPartPr>
            <p14:xfrm>
              <a:off x="3541320" y="253080"/>
              <a:ext cx="557640" cy="41040"/>
            </p14:xfrm>
          </p:contentPart>
        </mc:Choice>
        <mc:Fallback xmlns="">
          <p:pic>
            <p:nvPicPr>
              <p:cNvPr id="8" name="Ink 7">
                <a:extLst>
                  <a:ext uri="{FF2B5EF4-FFF2-40B4-BE49-F238E27FC236}">
                    <a16:creationId xmlns:a16="http://schemas.microsoft.com/office/drawing/2014/main" id="{82119EB1-A59C-4B8C-B5FF-A77E257308B2}"/>
                  </a:ext>
                </a:extLst>
              </p:cNvPr>
              <p:cNvPicPr/>
              <p:nvPr/>
            </p:nvPicPr>
            <p:blipFill>
              <a:blip r:embed="rId12"/>
              <a:stretch>
                <a:fillRect/>
              </a:stretch>
            </p:blipFill>
            <p:spPr>
              <a:xfrm>
                <a:off x="3525480" y="189720"/>
                <a:ext cx="588960" cy="1677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9" name="Ink 8">
                <a:extLst>
                  <a:ext uri="{FF2B5EF4-FFF2-40B4-BE49-F238E27FC236}">
                    <a16:creationId xmlns:a16="http://schemas.microsoft.com/office/drawing/2014/main" id="{91AC9699-43A4-48B9-8870-0E808E6145A5}"/>
                  </a:ext>
                </a:extLst>
              </p14:cNvPr>
              <p14:cNvContentPartPr/>
              <p14:nvPr/>
            </p14:nvContentPartPr>
            <p14:xfrm>
              <a:off x="6279480" y="1265400"/>
              <a:ext cx="1799640" cy="45360"/>
            </p14:xfrm>
          </p:contentPart>
        </mc:Choice>
        <mc:Fallback xmlns="">
          <p:pic>
            <p:nvPicPr>
              <p:cNvPr id="9" name="Ink 8">
                <a:extLst>
                  <a:ext uri="{FF2B5EF4-FFF2-40B4-BE49-F238E27FC236}">
                    <a16:creationId xmlns:a16="http://schemas.microsoft.com/office/drawing/2014/main" id="{91AC9699-43A4-48B9-8870-0E808E6145A5}"/>
                  </a:ext>
                </a:extLst>
              </p:cNvPr>
              <p:cNvPicPr/>
              <p:nvPr/>
            </p:nvPicPr>
            <p:blipFill>
              <a:blip r:embed="rId14"/>
              <a:stretch>
                <a:fillRect/>
              </a:stretch>
            </p:blipFill>
            <p:spPr>
              <a:xfrm>
                <a:off x="6263640" y="1202040"/>
                <a:ext cx="1830960" cy="1720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0" name="Ink 9">
                <a:extLst>
                  <a:ext uri="{FF2B5EF4-FFF2-40B4-BE49-F238E27FC236}">
                    <a16:creationId xmlns:a16="http://schemas.microsoft.com/office/drawing/2014/main" id="{8379CBCC-9DCE-45AF-AD7E-2FD6B93A281C}"/>
                  </a:ext>
                </a:extLst>
              </p14:cNvPr>
              <p14:cNvContentPartPr/>
              <p14:nvPr/>
            </p14:nvContentPartPr>
            <p14:xfrm>
              <a:off x="3574080" y="1518480"/>
              <a:ext cx="2008800" cy="41400"/>
            </p14:xfrm>
          </p:contentPart>
        </mc:Choice>
        <mc:Fallback xmlns="">
          <p:pic>
            <p:nvPicPr>
              <p:cNvPr id="10" name="Ink 9">
                <a:extLst>
                  <a:ext uri="{FF2B5EF4-FFF2-40B4-BE49-F238E27FC236}">
                    <a16:creationId xmlns:a16="http://schemas.microsoft.com/office/drawing/2014/main" id="{8379CBCC-9DCE-45AF-AD7E-2FD6B93A281C}"/>
                  </a:ext>
                </a:extLst>
              </p:cNvPr>
              <p:cNvPicPr/>
              <p:nvPr/>
            </p:nvPicPr>
            <p:blipFill>
              <a:blip r:embed="rId16"/>
              <a:stretch>
                <a:fillRect/>
              </a:stretch>
            </p:blipFill>
            <p:spPr>
              <a:xfrm>
                <a:off x="3558240" y="1455120"/>
                <a:ext cx="2040120" cy="1681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1" name="Ink 10">
                <a:extLst>
                  <a:ext uri="{FF2B5EF4-FFF2-40B4-BE49-F238E27FC236}">
                    <a16:creationId xmlns:a16="http://schemas.microsoft.com/office/drawing/2014/main" id="{78A53804-E35F-4B6C-AF26-1E48D6024CDA}"/>
                  </a:ext>
                </a:extLst>
              </p14:cNvPr>
              <p14:cNvContentPartPr/>
              <p14:nvPr/>
            </p14:nvContentPartPr>
            <p14:xfrm>
              <a:off x="5459400" y="1498320"/>
              <a:ext cx="160200" cy="360"/>
            </p14:xfrm>
          </p:contentPart>
        </mc:Choice>
        <mc:Fallback xmlns="">
          <p:pic>
            <p:nvPicPr>
              <p:cNvPr id="11" name="Ink 10">
                <a:extLst>
                  <a:ext uri="{FF2B5EF4-FFF2-40B4-BE49-F238E27FC236}">
                    <a16:creationId xmlns:a16="http://schemas.microsoft.com/office/drawing/2014/main" id="{78A53804-E35F-4B6C-AF26-1E48D6024CDA}"/>
                  </a:ext>
                </a:extLst>
              </p:cNvPr>
              <p:cNvPicPr/>
              <p:nvPr/>
            </p:nvPicPr>
            <p:blipFill>
              <a:blip r:embed="rId18"/>
              <a:stretch>
                <a:fillRect/>
              </a:stretch>
            </p:blipFill>
            <p:spPr>
              <a:xfrm>
                <a:off x="5443560" y="1434960"/>
                <a:ext cx="19152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2" name="Ink 11">
                <a:extLst>
                  <a:ext uri="{FF2B5EF4-FFF2-40B4-BE49-F238E27FC236}">
                    <a16:creationId xmlns:a16="http://schemas.microsoft.com/office/drawing/2014/main" id="{5C6B6A09-A488-4100-960C-A30672E8DCD8}"/>
                  </a:ext>
                </a:extLst>
              </p14:cNvPr>
              <p14:cNvContentPartPr/>
              <p14:nvPr/>
            </p14:nvContentPartPr>
            <p14:xfrm>
              <a:off x="4516920" y="1535040"/>
              <a:ext cx="1225800" cy="20520"/>
            </p14:xfrm>
          </p:contentPart>
        </mc:Choice>
        <mc:Fallback xmlns="">
          <p:pic>
            <p:nvPicPr>
              <p:cNvPr id="12" name="Ink 11">
                <a:extLst>
                  <a:ext uri="{FF2B5EF4-FFF2-40B4-BE49-F238E27FC236}">
                    <a16:creationId xmlns:a16="http://schemas.microsoft.com/office/drawing/2014/main" id="{5C6B6A09-A488-4100-960C-A30672E8DCD8}"/>
                  </a:ext>
                </a:extLst>
              </p:cNvPr>
              <p:cNvPicPr/>
              <p:nvPr/>
            </p:nvPicPr>
            <p:blipFill>
              <a:blip r:embed="rId20"/>
              <a:stretch>
                <a:fillRect/>
              </a:stretch>
            </p:blipFill>
            <p:spPr>
              <a:xfrm>
                <a:off x="4501080" y="1471680"/>
                <a:ext cx="1257120" cy="1472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3" name="Ink 12">
                <a:extLst>
                  <a:ext uri="{FF2B5EF4-FFF2-40B4-BE49-F238E27FC236}">
                    <a16:creationId xmlns:a16="http://schemas.microsoft.com/office/drawing/2014/main" id="{81D6FAF4-2C8C-4C95-83A6-14C0AC171824}"/>
                  </a:ext>
                </a:extLst>
              </p14:cNvPr>
              <p14:cNvContentPartPr/>
              <p14:nvPr/>
            </p14:nvContentPartPr>
            <p14:xfrm>
              <a:off x="6807960" y="1535040"/>
              <a:ext cx="1099080" cy="24840"/>
            </p14:xfrm>
          </p:contentPart>
        </mc:Choice>
        <mc:Fallback xmlns="">
          <p:pic>
            <p:nvPicPr>
              <p:cNvPr id="13" name="Ink 12">
                <a:extLst>
                  <a:ext uri="{FF2B5EF4-FFF2-40B4-BE49-F238E27FC236}">
                    <a16:creationId xmlns:a16="http://schemas.microsoft.com/office/drawing/2014/main" id="{81D6FAF4-2C8C-4C95-83A6-14C0AC171824}"/>
                  </a:ext>
                </a:extLst>
              </p:cNvPr>
              <p:cNvPicPr/>
              <p:nvPr/>
            </p:nvPicPr>
            <p:blipFill>
              <a:blip r:embed="rId22"/>
              <a:stretch>
                <a:fillRect/>
              </a:stretch>
            </p:blipFill>
            <p:spPr>
              <a:xfrm>
                <a:off x="6792120" y="1471680"/>
                <a:ext cx="1130400" cy="15156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4" name="Ink 13">
                <a:extLst>
                  <a:ext uri="{FF2B5EF4-FFF2-40B4-BE49-F238E27FC236}">
                    <a16:creationId xmlns:a16="http://schemas.microsoft.com/office/drawing/2014/main" id="{555CB235-E132-48DA-811D-3F5308CBD584}"/>
                  </a:ext>
                </a:extLst>
              </p14:cNvPr>
              <p14:cNvContentPartPr/>
              <p14:nvPr/>
            </p14:nvContentPartPr>
            <p14:xfrm>
              <a:off x="4549680" y="1759320"/>
              <a:ext cx="3271320" cy="49320"/>
            </p14:xfrm>
          </p:contentPart>
        </mc:Choice>
        <mc:Fallback xmlns="">
          <p:pic>
            <p:nvPicPr>
              <p:cNvPr id="14" name="Ink 13">
                <a:extLst>
                  <a:ext uri="{FF2B5EF4-FFF2-40B4-BE49-F238E27FC236}">
                    <a16:creationId xmlns:a16="http://schemas.microsoft.com/office/drawing/2014/main" id="{555CB235-E132-48DA-811D-3F5308CBD584}"/>
                  </a:ext>
                </a:extLst>
              </p:cNvPr>
              <p:cNvPicPr/>
              <p:nvPr/>
            </p:nvPicPr>
            <p:blipFill>
              <a:blip r:embed="rId24"/>
              <a:stretch>
                <a:fillRect/>
              </a:stretch>
            </p:blipFill>
            <p:spPr>
              <a:xfrm>
                <a:off x="4533840" y="1695960"/>
                <a:ext cx="3302640" cy="17604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5" name="Ink 14">
                <a:extLst>
                  <a:ext uri="{FF2B5EF4-FFF2-40B4-BE49-F238E27FC236}">
                    <a16:creationId xmlns:a16="http://schemas.microsoft.com/office/drawing/2014/main" id="{0A06A0CE-D4B5-4938-9320-78B44F9821A6}"/>
                  </a:ext>
                </a:extLst>
              </p14:cNvPr>
              <p14:cNvContentPartPr/>
              <p14:nvPr/>
            </p14:nvContentPartPr>
            <p14:xfrm>
              <a:off x="3611160" y="2028960"/>
              <a:ext cx="2070000" cy="37080"/>
            </p14:xfrm>
          </p:contentPart>
        </mc:Choice>
        <mc:Fallback xmlns="">
          <p:pic>
            <p:nvPicPr>
              <p:cNvPr id="15" name="Ink 14">
                <a:extLst>
                  <a:ext uri="{FF2B5EF4-FFF2-40B4-BE49-F238E27FC236}">
                    <a16:creationId xmlns:a16="http://schemas.microsoft.com/office/drawing/2014/main" id="{0A06A0CE-D4B5-4938-9320-78B44F9821A6}"/>
                  </a:ext>
                </a:extLst>
              </p:cNvPr>
              <p:cNvPicPr/>
              <p:nvPr/>
            </p:nvPicPr>
            <p:blipFill>
              <a:blip r:embed="rId26"/>
              <a:stretch>
                <a:fillRect/>
              </a:stretch>
            </p:blipFill>
            <p:spPr>
              <a:xfrm>
                <a:off x="3595320" y="1965600"/>
                <a:ext cx="2101320" cy="1638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6" name="Ink 15">
                <a:extLst>
                  <a:ext uri="{FF2B5EF4-FFF2-40B4-BE49-F238E27FC236}">
                    <a16:creationId xmlns:a16="http://schemas.microsoft.com/office/drawing/2014/main" id="{7E6EE480-2DFB-4A7F-AA77-9EC90090C163}"/>
                  </a:ext>
                </a:extLst>
              </p14:cNvPr>
              <p14:cNvContentPartPr/>
              <p14:nvPr/>
            </p14:nvContentPartPr>
            <p14:xfrm>
              <a:off x="4115160" y="2649240"/>
              <a:ext cx="1635840" cy="12600"/>
            </p14:xfrm>
          </p:contentPart>
        </mc:Choice>
        <mc:Fallback xmlns="">
          <p:pic>
            <p:nvPicPr>
              <p:cNvPr id="16" name="Ink 15">
                <a:extLst>
                  <a:ext uri="{FF2B5EF4-FFF2-40B4-BE49-F238E27FC236}">
                    <a16:creationId xmlns:a16="http://schemas.microsoft.com/office/drawing/2014/main" id="{7E6EE480-2DFB-4A7F-AA77-9EC90090C163}"/>
                  </a:ext>
                </a:extLst>
              </p:cNvPr>
              <p:cNvPicPr/>
              <p:nvPr/>
            </p:nvPicPr>
            <p:blipFill>
              <a:blip r:embed="rId28"/>
              <a:stretch>
                <a:fillRect/>
              </a:stretch>
            </p:blipFill>
            <p:spPr>
              <a:xfrm>
                <a:off x="4099320" y="2585880"/>
                <a:ext cx="1667160" cy="13932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7" name="Ink 16">
                <a:extLst>
                  <a:ext uri="{FF2B5EF4-FFF2-40B4-BE49-F238E27FC236}">
                    <a16:creationId xmlns:a16="http://schemas.microsoft.com/office/drawing/2014/main" id="{A4869B94-A9D1-4CA9-8D3B-6C6484D1809C}"/>
                  </a:ext>
                </a:extLst>
              </p14:cNvPr>
              <p14:cNvContentPartPr/>
              <p14:nvPr/>
            </p14:nvContentPartPr>
            <p14:xfrm>
              <a:off x="5656320" y="2608560"/>
              <a:ext cx="61920" cy="360"/>
            </p14:xfrm>
          </p:contentPart>
        </mc:Choice>
        <mc:Fallback xmlns="">
          <p:pic>
            <p:nvPicPr>
              <p:cNvPr id="17" name="Ink 16">
                <a:extLst>
                  <a:ext uri="{FF2B5EF4-FFF2-40B4-BE49-F238E27FC236}">
                    <a16:creationId xmlns:a16="http://schemas.microsoft.com/office/drawing/2014/main" id="{A4869B94-A9D1-4CA9-8D3B-6C6484D1809C}"/>
                  </a:ext>
                </a:extLst>
              </p:cNvPr>
              <p:cNvPicPr/>
              <p:nvPr/>
            </p:nvPicPr>
            <p:blipFill>
              <a:blip r:embed="rId30"/>
              <a:stretch>
                <a:fillRect/>
              </a:stretch>
            </p:blipFill>
            <p:spPr>
              <a:xfrm>
                <a:off x="5640480" y="2545200"/>
                <a:ext cx="9324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8" name="Ink 17">
                <a:extLst>
                  <a:ext uri="{FF2B5EF4-FFF2-40B4-BE49-F238E27FC236}">
                    <a16:creationId xmlns:a16="http://schemas.microsoft.com/office/drawing/2014/main" id="{DC2F117A-8FA5-4A3F-B05F-B6C5C7043EB9}"/>
                  </a:ext>
                </a:extLst>
              </p14:cNvPr>
              <p14:cNvContentPartPr/>
              <p14:nvPr/>
            </p14:nvContentPartPr>
            <p14:xfrm>
              <a:off x="5685120" y="2604240"/>
              <a:ext cx="78120" cy="37440"/>
            </p14:xfrm>
          </p:contentPart>
        </mc:Choice>
        <mc:Fallback xmlns="">
          <p:pic>
            <p:nvPicPr>
              <p:cNvPr id="18" name="Ink 17">
                <a:extLst>
                  <a:ext uri="{FF2B5EF4-FFF2-40B4-BE49-F238E27FC236}">
                    <a16:creationId xmlns:a16="http://schemas.microsoft.com/office/drawing/2014/main" id="{DC2F117A-8FA5-4A3F-B05F-B6C5C7043EB9}"/>
                  </a:ext>
                </a:extLst>
              </p:cNvPr>
              <p:cNvPicPr/>
              <p:nvPr/>
            </p:nvPicPr>
            <p:blipFill>
              <a:blip r:embed="rId32"/>
              <a:stretch>
                <a:fillRect/>
              </a:stretch>
            </p:blipFill>
            <p:spPr>
              <a:xfrm>
                <a:off x="5669280" y="2540880"/>
                <a:ext cx="109440" cy="16416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9" name="Ink 18">
                <a:extLst>
                  <a:ext uri="{FF2B5EF4-FFF2-40B4-BE49-F238E27FC236}">
                    <a16:creationId xmlns:a16="http://schemas.microsoft.com/office/drawing/2014/main" id="{747939BD-E13B-4179-92A9-4030289A50D6}"/>
                  </a:ext>
                </a:extLst>
              </p14:cNvPr>
              <p14:cNvContentPartPr/>
              <p14:nvPr/>
            </p14:nvContentPartPr>
            <p14:xfrm>
              <a:off x="7070400" y="2906640"/>
              <a:ext cx="848880" cy="37080"/>
            </p14:xfrm>
          </p:contentPart>
        </mc:Choice>
        <mc:Fallback xmlns="">
          <p:pic>
            <p:nvPicPr>
              <p:cNvPr id="19" name="Ink 18">
                <a:extLst>
                  <a:ext uri="{FF2B5EF4-FFF2-40B4-BE49-F238E27FC236}">
                    <a16:creationId xmlns:a16="http://schemas.microsoft.com/office/drawing/2014/main" id="{747939BD-E13B-4179-92A9-4030289A50D6}"/>
                  </a:ext>
                </a:extLst>
              </p:cNvPr>
              <p:cNvPicPr/>
              <p:nvPr/>
            </p:nvPicPr>
            <p:blipFill>
              <a:blip r:embed="rId34"/>
              <a:stretch>
                <a:fillRect/>
              </a:stretch>
            </p:blipFill>
            <p:spPr>
              <a:xfrm>
                <a:off x="7054560" y="2843280"/>
                <a:ext cx="880200" cy="1638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0" name="Ink 19">
                <a:extLst>
                  <a:ext uri="{FF2B5EF4-FFF2-40B4-BE49-F238E27FC236}">
                    <a16:creationId xmlns:a16="http://schemas.microsoft.com/office/drawing/2014/main" id="{F361BB0C-D610-4AD3-80DE-1DEBD6D20F25}"/>
                  </a:ext>
                </a:extLst>
              </p14:cNvPr>
              <p14:cNvContentPartPr/>
              <p14:nvPr/>
            </p14:nvContentPartPr>
            <p14:xfrm>
              <a:off x="3496320" y="3143160"/>
              <a:ext cx="877320" cy="53640"/>
            </p14:xfrm>
          </p:contentPart>
        </mc:Choice>
        <mc:Fallback xmlns="">
          <p:pic>
            <p:nvPicPr>
              <p:cNvPr id="20" name="Ink 19">
                <a:extLst>
                  <a:ext uri="{FF2B5EF4-FFF2-40B4-BE49-F238E27FC236}">
                    <a16:creationId xmlns:a16="http://schemas.microsoft.com/office/drawing/2014/main" id="{F361BB0C-D610-4AD3-80DE-1DEBD6D20F25}"/>
                  </a:ext>
                </a:extLst>
              </p:cNvPr>
              <p:cNvPicPr/>
              <p:nvPr/>
            </p:nvPicPr>
            <p:blipFill>
              <a:blip r:embed="rId36"/>
              <a:stretch>
                <a:fillRect/>
              </a:stretch>
            </p:blipFill>
            <p:spPr>
              <a:xfrm>
                <a:off x="3480480" y="3079800"/>
                <a:ext cx="908640" cy="18036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1" name="Ink 20">
                <a:extLst>
                  <a:ext uri="{FF2B5EF4-FFF2-40B4-BE49-F238E27FC236}">
                    <a16:creationId xmlns:a16="http://schemas.microsoft.com/office/drawing/2014/main" id="{13C56658-B0A1-4319-A7A1-30492DEBEC1F}"/>
                  </a:ext>
                </a:extLst>
              </p14:cNvPr>
              <p14:cNvContentPartPr/>
              <p14:nvPr/>
            </p14:nvContentPartPr>
            <p14:xfrm>
              <a:off x="10742760" y="65160"/>
              <a:ext cx="25200" cy="16920"/>
            </p14:xfrm>
          </p:contentPart>
        </mc:Choice>
        <mc:Fallback xmlns="">
          <p:pic>
            <p:nvPicPr>
              <p:cNvPr id="21" name="Ink 20">
                <a:extLst>
                  <a:ext uri="{FF2B5EF4-FFF2-40B4-BE49-F238E27FC236}">
                    <a16:creationId xmlns:a16="http://schemas.microsoft.com/office/drawing/2014/main" id="{13C56658-B0A1-4319-A7A1-30492DEBEC1F}"/>
                  </a:ext>
                </a:extLst>
              </p:cNvPr>
              <p:cNvPicPr/>
              <p:nvPr/>
            </p:nvPicPr>
            <p:blipFill>
              <a:blip r:embed="rId38"/>
              <a:stretch>
                <a:fillRect/>
              </a:stretch>
            </p:blipFill>
            <p:spPr>
              <a:xfrm>
                <a:off x="10726920" y="1800"/>
                <a:ext cx="56520" cy="14364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2" name="Ink 21">
                <a:extLst>
                  <a:ext uri="{FF2B5EF4-FFF2-40B4-BE49-F238E27FC236}">
                    <a16:creationId xmlns:a16="http://schemas.microsoft.com/office/drawing/2014/main" id="{8BC280C7-D0E9-4377-AF88-3B09F01A047F}"/>
                  </a:ext>
                </a:extLst>
              </p14:cNvPr>
              <p14:cNvContentPartPr/>
              <p14:nvPr/>
            </p14:nvContentPartPr>
            <p14:xfrm>
              <a:off x="6070320" y="3388320"/>
              <a:ext cx="1881720" cy="20520"/>
            </p14:xfrm>
          </p:contentPart>
        </mc:Choice>
        <mc:Fallback xmlns="">
          <p:pic>
            <p:nvPicPr>
              <p:cNvPr id="22" name="Ink 21">
                <a:extLst>
                  <a:ext uri="{FF2B5EF4-FFF2-40B4-BE49-F238E27FC236}">
                    <a16:creationId xmlns:a16="http://schemas.microsoft.com/office/drawing/2014/main" id="{8BC280C7-D0E9-4377-AF88-3B09F01A047F}"/>
                  </a:ext>
                </a:extLst>
              </p:cNvPr>
              <p:cNvPicPr/>
              <p:nvPr/>
            </p:nvPicPr>
            <p:blipFill>
              <a:blip r:embed="rId40"/>
              <a:stretch>
                <a:fillRect/>
              </a:stretch>
            </p:blipFill>
            <p:spPr>
              <a:xfrm>
                <a:off x="6054480" y="3324960"/>
                <a:ext cx="1913040" cy="14724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3" name="Ink 22">
                <a:extLst>
                  <a:ext uri="{FF2B5EF4-FFF2-40B4-BE49-F238E27FC236}">
                    <a16:creationId xmlns:a16="http://schemas.microsoft.com/office/drawing/2014/main" id="{B351A872-322C-4ADB-9516-182FFD9ECC19}"/>
                  </a:ext>
                </a:extLst>
              </p14:cNvPr>
              <p14:cNvContentPartPr/>
              <p14:nvPr/>
            </p14:nvContentPartPr>
            <p14:xfrm>
              <a:off x="3496320" y="3641400"/>
              <a:ext cx="1135800" cy="69480"/>
            </p14:xfrm>
          </p:contentPart>
        </mc:Choice>
        <mc:Fallback xmlns="">
          <p:pic>
            <p:nvPicPr>
              <p:cNvPr id="23" name="Ink 22">
                <a:extLst>
                  <a:ext uri="{FF2B5EF4-FFF2-40B4-BE49-F238E27FC236}">
                    <a16:creationId xmlns:a16="http://schemas.microsoft.com/office/drawing/2014/main" id="{B351A872-322C-4ADB-9516-182FFD9ECC19}"/>
                  </a:ext>
                </a:extLst>
              </p:cNvPr>
              <p:cNvPicPr/>
              <p:nvPr/>
            </p:nvPicPr>
            <p:blipFill>
              <a:blip r:embed="rId42"/>
              <a:stretch>
                <a:fillRect/>
              </a:stretch>
            </p:blipFill>
            <p:spPr>
              <a:xfrm>
                <a:off x="3480480" y="3578040"/>
                <a:ext cx="1167120" cy="196200"/>
              </a:xfrm>
              <a:prstGeom prst="rect">
                <a:avLst/>
              </a:prstGeom>
            </p:spPr>
          </p:pic>
        </mc:Fallback>
      </mc:AlternateContent>
      <p:pic>
        <p:nvPicPr>
          <p:cNvPr id="24" name="Picture 23">
            <a:extLst>
              <a:ext uri="{FF2B5EF4-FFF2-40B4-BE49-F238E27FC236}">
                <a16:creationId xmlns:a16="http://schemas.microsoft.com/office/drawing/2014/main" id="{BDC8D814-13AA-4841-8A42-82029A890CC2}"/>
              </a:ext>
            </a:extLst>
          </p:cNvPr>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8074246" y="1969101"/>
            <a:ext cx="4076960" cy="1458818"/>
          </a:xfrm>
          <a:prstGeom prst="rect">
            <a:avLst/>
          </a:prstGeom>
        </p:spPr>
      </p:pic>
      <p:sp>
        <p:nvSpPr>
          <p:cNvPr id="25" name="Rectangle 24">
            <a:extLst>
              <a:ext uri="{FF2B5EF4-FFF2-40B4-BE49-F238E27FC236}">
                <a16:creationId xmlns:a16="http://schemas.microsoft.com/office/drawing/2014/main" id="{33AF4B2A-A15F-49B9-B2F7-BCAFDCC4BEDC}"/>
              </a:ext>
            </a:extLst>
          </p:cNvPr>
          <p:cNvSpPr/>
          <p:nvPr/>
        </p:nvSpPr>
        <p:spPr>
          <a:xfrm>
            <a:off x="10763002" y="257222"/>
            <a:ext cx="1071127"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12</a:t>
            </a:r>
            <a:r>
              <a:rPr lang="en-US" sz="5400" b="1" cap="none" spc="0" dirty="0">
                <a:ln w="9525">
                  <a:solidFill>
                    <a:schemeClr val="bg1"/>
                  </a:solidFill>
                  <a:prstDash val="solid"/>
                </a:ln>
                <a:solidFill>
                  <a:srgbClr val="FF0000"/>
                </a:solidFill>
                <a:effectLst>
                  <a:outerShdw blurRad="12700" dist="38100" dir="2700000" algn="tl" rotWithShape="0">
                    <a:schemeClr val="bg1">
                      <a:lumMod val="50000"/>
                    </a:schemeClr>
                  </a:outerShdw>
                </a:effectLst>
              </a:rPr>
              <a:t>.</a:t>
            </a:r>
          </a:p>
        </p:txBody>
      </p:sp>
    </p:spTree>
    <p:extLst>
      <p:ext uri="{BB962C8B-B14F-4D97-AF65-F5344CB8AC3E}">
        <p14:creationId xmlns:p14="http://schemas.microsoft.com/office/powerpoint/2010/main" val="3254188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413</Words>
  <Application>Microsoft Office PowerPoint</Application>
  <PresentationFormat>Widescreen</PresentationFormat>
  <Paragraphs>35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HINT VERSIONS</vt:lpstr>
      <vt:lpstr>PowerPoint Presentation</vt:lpstr>
      <vt:lpstr>PowerPoint Presentation</vt:lpstr>
      <vt:lpstr>Answer</vt:lpstr>
      <vt:lpstr>PowerPoint Presentation</vt:lpstr>
      <vt:lpstr>PowerPoint Presentation</vt:lpstr>
      <vt:lpstr>Explanation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HINT VERSIONS</dc:title>
  <dc:creator>REMAR, COLLEEN</dc:creator>
  <cp:lastModifiedBy>REMAR, COLLEEN</cp:lastModifiedBy>
  <cp:revision>7</cp:revision>
  <dcterms:created xsi:type="dcterms:W3CDTF">2018-10-26T19:43:04Z</dcterms:created>
  <dcterms:modified xsi:type="dcterms:W3CDTF">2018-10-29T14:45:14Z</dcterms:modified>
</cp:coreProperties>
</file>